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Staatliches"/>
      <p:regular r:id="rId18"/>
    </p:embeddedFont>
    <p:embeddedFont>
      <p:font typeface="Manrope"/>
      <p:regular r:id="rId19"/>
      <p:bold r:id="rId20"/>
    </p:embeddedFont>
    <p:embeddedFont>
      <p:font typeface="Manrope Medium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gvTNpGhrMEuYsVZrdtd1PIa7+c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nrope-bold.fntdata"/><Relationship Id="rId11" Type="http://schemas.openxmlformats.org/officeDocument/2006/relationships/slide" Target="slides/slide7.xml"/><Relationship Id="rId22" Type="http://schemas.openxmlformats.org/officeDocument/2006/relationships/font" Target="fonts/ManropeMedium-bold.fntdata"/><Relationship Id="rId10" Type="http://schemas.openxmlformats.org/officeDocument/2006/relationships/slide" Target="slides/slide6.xml"/><Relationship Id="rId21" Type="http://schemas.openxmlformats.org/officeDocument/2006/relationships/font" Target="fonts/ManropeMedium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Manrope-regular.fntdata"/><Relationship Id="rId6" Type="http://schemas.openxmlformats.org/officeDocument/2006/relationships/slide" Target="slides/slide2.xml"/><Relationship Id="rId18" Type="http://schemas.openxmlformats.org/officeDocument/2006/relationships/font" Target="fonts/Staatliche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3.png>
</file>

<file path=ppt/media/image14.png>
</file>

<file path=ppt/media/image15.png>
</file>

<file path=ppt/media/image19.png>
</file>

<file path=ppt/media/image2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add34c362d_3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2add34c362d_3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add34c362d_4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2add34c362d_4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add34c362d_4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add34c362d_4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add34c362d_4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2add34c362d_4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add34c362d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2add34c362d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add34c362d_3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2add34c362d_3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Relationship Id="rId6" Type="http://schemas.openxmlformats.org/officeDocument/2006/relationships/image" Target="../media/image2.png"/><Relationship Id="rId7" Type="http://schemas.openxmlformats.org/officeDocument/2006/relationships/image" Target="../media/image7.png"/><Relationship Id="rId8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2"/>
          <p:cNvSpPr txBox="1"/>
          <p:nvPr>
            <p:ph type="ctrTitle"/>
          </p:nvPr>
        </p:nvSpPr>
        <p:spPr>
          <a:xfrm>
            <a:off x="1668780" y="720241"/>
            <a:ext cx="5806440" cy="28488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Staatliches"/>
              <a:buNone/>
              <a:defRPr sz="90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42"/>
          <p:cNvSpPr txBox="1"/>
          <p:nvPr>
            <p:ph idx="1" type="subTitle"/>
          </p:nvPr>
        </p:nvSpPr>
        <p:spPr>
          <a:xfrm>
            <a:off x="3334355" y="3617490"/>
            <a:ext cx="2475290" cy="5290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1"/>
          <p:cNvSpPr txBox="1"/>
          <p:nvPr>
            <p:ph idx="1" type="body"/>
          </p:nvPr>
        </p:nvSpPr>
        <p:spPr>
          <a:xfrm>
            <a:off x="1268819" y="2169042"/>
            <a:ext cx="6606362" cy="24220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51"/>
          <p:cNvSpPr txBox="1"/>
          <p:nvPr>
            <p:ph type="ctrTitle"/>
          </p:nvPr>
        </p:nvSpPr>
        <p:spPr>
          <a:xfrm>
            <a:off x="2516372" y="552452"/>
            <a:ext cx="4111256" cy="11580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  <a:defRPr b="1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5"/>
          <p:cNvSpPr txBox="1"/>
          <p:nvPr>
            <p:ph type="title"/>
          </p:nvPr>
        </p:nvSpPr>
        <p:spPr>
          <a:xfrm>
            <a:off x="723900" y="1243260"/>
            <a:ext cx="7696200" cy="26569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6"/>
          <p:cNvSpPr txBox="1"/>
          <p:nvPr>
            <p:ph type="title"/>
          </p:nvPr>
        </p:nvSpPr>
        <p:spPr>
          <a:xfrm>
            <a:off x="723900" y="3844151"/>
            <a:ext cx="7696199" cy="7468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taatliches"/>
              <a:buNone/>
              <a:defRPr sz="3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7"/>
          <p:cNvSpPr txBox="1"/>
          <p:nvPr>
            <p:ph type="title"/>
          </p:nvPr>
        </p:nvSpPr>
        <p:spPr>
          <a:xfrm>
            <a:off x="723900" y="1543455"/>
            <a:ext cx="7696200" cy="13071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taatliche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57"/>
          <p:cNvSpPr txBox="1"/>
          <p:nvPr>
            <p:ph idx="1" type="body"/>
          </p:nvPr>
        </p:nvSpPr>
        <p:spPr>
          <a:xfrm>
            <a:off x="723900" y="2850609"/>
            <a:ext cx="7696200" cy="4957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3"/>
          <p:cNvSpPr txBox="1"/>
          <p:nvPr>
            <p:ph type="ctrTitle"/>
          </p:nvPr>
        </p:nvSpPr>
        <p:spPr>
          <a:xfrm>
            <a:off x="2721685" y="552451"/>
            <a:ext cx="3700630" cy="11580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  <a:defRPr b="1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able of contents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 dibujo de un animal&#10;&#10;Descripción generada automáticamente con confianza baja" id="18" name="Google Shape;18;p44"/>
          <p:cNvPicPr preferRelativeResize="0"/>
          <p:nvPr/>
        </p:nvPicPr>
        <p:blipFill rotWithShape="1">
          <a:blip r:embed="rId2">
            <a:alphaModFix/>
          </a:blip>
          <a:srcRect b="19636" l="1079" r="83888" t="37162"/>
          <a:stretch/>
        </p:blipFill>
        <p:spPr>
          <a:xfrm rot="10336873">
            <a:off x="-138113" y="-105914"/>
            <a:ext cx="1724025" cy="2786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19" name="Google Shape;19;p44"/>
          <p:cNvPicPr preferRelativeResize="0"/>
          <p:nvPr/>
        </p:nvPicPr>
        <p:blipFill rotWithShape="1">
          <a:blip r:embed="rId3">
            <a:alphaModFix/>
          </a:blip>
          <a:srcRect b="37754" l="70847" r="2121" t="24065"/>
          <a:stretch/>
        </p:blipFill>
        <p:spPr>
          <a:xfrm flipH="1" rot="10800000">
            <a:off x="-38900" y="-32369"/>
            <a:ext cx="1009571" cy="8021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a&#10;&#10;Descripción generada automáticamente" id="20" name="Google Shape;20;p44"/>
          <p:cNvPicPr preferRelativeResize="0"/>
          <p:nvPr/>
        </p:nvPicPr>
        <p:blipFill rotWithShape="1">
          <a:blip r:embed="rId4">
            <a:alphaModFix/>
          </a:blip>
          <a:srcRect b="12346" l="6337" r="6996" t="11190"/>
          <a:stretch/>
        </p:blipFill>
        <p:spPr>
          <a:xfrm>
            <a:off x="-585017" y="4318687"/>
            <a:ext cx="1097627" cy="5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4"/>
          <p:cNvSpPr txBox="1"/>
          <p:nvPr>
            <p:ph type="ctrTitle"/>
          </p:nvPr>
        </p:nvSpPr>
        <p:spPr>
          <a:xfrm>
            <a:off x="3098202" y="552452"/>
            <a:ext cx="2947596" cy="11580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  <a:defRPr b="1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4"/>
          <p:cNvSpPr txBox="1"/>
          <p:nvPr>
            <p:ph idx="1" type="body"/>
          </p:nvPr>
        </p:nvSpPr>
        <p:spPr>
          <a:xfrm>
            <a:off x="2185456" y="2784207"/>
            <a:ext cx="2343653" cy="51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23" name="Google Shape;23;p44"/>
          <p:cNvSpPr txBox="1"/>
          <p:nvPr>
            <p:ph idx="2" type="body"/>
          </p:nvPr>
        </p:nvSpPr>
        <p:spPr>
          <a:xfrm>
            <a:off x="879732" y="2548107"/>
            <a:ext cx="1299925" cy="7494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200"/>
              <a:buNone/>
              <a:defRPr sz="9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24" name="Google Shape;24;p44"/>
          <p:cNvSpPr txBox="1"/>
          <p:nvPr>
            <p:ph idx="3" type="body"/>
          </p:nvPr>
        </p:nvSpPr>
        <p:spPr>
          <a:xfrm>
            <a:off x="2185456" y="2437620"/>
            <a:ext cx="2343653" cy="39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25" name="Google Shape;25;p44"/>
          <p:cNvSpPr txBox="1"/>
          <p:nvPr>
            <p:ph idx="4" type="body"/>
          </p:nvPr>
        </p:nvSpPr>
        <p:spPr>
          <a:xfrm>
            <a:off x="5955397" y="2784207"/>
            <a:ext cx="2343653" cy="51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26" name="Google Shape;26;p44"/>
          <p:cNvSpPr txBox="1"/>
          <p:nvPr>
            <p:ph idx="5" type="body"/>
          </p:nvPr>
        </p:nvSpPr>
        <p:spPr>
          <a:xfrm>
            <a:off x="4643874" y="2548107"/>
            <a:ext cx="1305724" cy="7494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200"/>
              <a:buNone/>
              <a:defRPr sz="9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27" name="Google Shape;27;p44"/>
          <p:cNvSpPr txBox="1"/>
          <p:nvPr>
            <p:ph idx="6" type="body"/>
          </p:nvPr>
        </p:nvSpPr>
        <p:spPr>
          <a:xfrm>
            <a:off x="5955397" y="2437620"/>
            <a:ext cx="2343653" cy="39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28" name="Google Shape;28;p44"/>
          <p:cNvSpPr txBox="1"/>
          <p:nvPr>
            <p:ph idx="7" type="body"/>
          </p:nvPr>
        </p:nvSpPr>
        <p:spPr>
          <a:xfrm>
            <a:off x="2185456" y="3986598"/>
            <a:ext cx="2343653" cy="51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29" name="Google Shape;29;p44"/>
          <p:cNvSpPr txBox="1"/>
          <p:nvPr>
            <p:ph idx="8" type="body"/>
          </p:nvPr>
        </p:nvSpPr>
        <p:spPr>
          <a:xfrm>
            <a:off x="879732" y="3750498"/>
            <a:ext cx="1299925" cy="7494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200"/>
              <a:buNone/>
              <a:defRPr sz="9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30" name="Google Shape;30;p44"/>
          <p:cNvSpPr txBox="1"/>
          <p:nvPr>
            <p:ph idx="9" type="body"/>
          </p:nvPr>
        </p:nvSpPr>
        <p:spPr>
          <a:xfrm>
            <a:off x="2185456" y="3640011"/>
            <a:ext cx="2343653" cy="39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31" name="Google Shape;31;p44"/>
          <p:cNvSpPr txBox="1"/>
          <p:nvPr>
            <p:ph idx="13" type="body"/>
          </p:nvPr>
        </p:nvSpPr>
        <p:spPr>
          <a:xfrm>
            <a:off x="5955397" y="3986598"/>
            <a:ext cx="2343653" cy="51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32" name="Google Shape;32;p44"/>
          <p:cNvSpPr txBox="1"/>
          <p:nvPr>
            <p:ph idx="14" type="body"/>
          </p:nvPr>
        </p:nvSpPr>
        <p:spPr>
          <a:xfrm>
            <a:off x="4643874" y="3750498"/>
            <a:ext cx="1305724" cy="7494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200"/>
              <a:buNone/>
              <a:defRPr sz="9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33" name="Google Shape;33;p44"/>
          <p:cNvSpPr txBox="1"/>
          <p:nvPr>
            <p:ph idx="15" type="body"/>
          </p:nvPr>
        </p:nvSpPr>
        <p:spPr>
          <a:xfrm>
            <a:off x="5955397" y="3640011"/>
            <a:ext cx="2343653" cy="39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pic>
        <p:nvPicPr>
          <p:cNvPr descr="Forma&#10;&#10;Descripción generada automáticamente" id="34" name="Google Shape;34;p44"/>
          <p:cNvPicPr preferRelativeResize="0"/>
          <p:nvPr/>
        </p:nvPicPr>
        <p:blipFill rotWithShape="1">
          <a:blip r:embed="rId4">
            <a:alphaModFix/>
          </a:blip>
          <a:srcRect b="12346" l="6337" r="6996" t="11190"/>
          <a:stretch/>
        </p:blipFill>
        <p:spPr>
          <a:xfrm flipH="1" rot="10800000">
            <a:off x="7422300" y="252920"/>
            <a:ext cx="2286955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 con confianza baja" id="35" name="Google Shape;35;p44"/>
          <p:cNvPicPr preferRelativeResize="0"/>
          <p:nvPr/>
        </p:nvPicPr>
        <p:blipFill rotWithShape="1">
          <a:blip r:embed="rId5">
            <a:alphaModFix/>
          </a:blip>
          <a:srcRect b="19907" l="75001" r="2754" t="37086"/>
          <a:stretch/>
        </p:blipFill>
        <p:spPr>
          <a:xfrm flipH="1">
            <a:off x="8197664" y="4107437"/>
            <a:ext cx="946335" cy="1029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5"/>
          <p:cNvSpPr txBox="1"/>
          <p:nvPr>
            <p:ph type="ctrTitle"/>
          </p:nvPr>
        </p:nvSpPr>
        <p:spPr>
          <a:xfrm>
            <a:off x="2776078" y="1741336"/>
            <a:ext cx="3591845" cy="23250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Staatliches"/>
              <a:buNone/>
              <a:defRPr sz="90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5"/>
          <p:cNvSpPr txBox="1"/>
          <p:nvPr>
            <p:ph idx="1" type="subTitle"/>
          </p:nvPr>
        </p:nvSpPr>
        <p:spPr>
          <a:xfrm>
            <a:off x="3335468" y="3942677"/>
            <a:ext cx="2473065" cy="5290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9" name="Google Shape;39;p45"/>
          <p:cNvSpPr txBox="1"/>
          <p:nvPr>
            <p:ph idx="2" type="body"/>
          </p:nvPr>
        </p:nvSpPr>
        <p:spPr>
          <a:xfrm>
            <a:off x="3016973" y="916611"/>
            <a:ext cx="3110054" cy="6157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6"/>
          <p:cNvSpPr txBox="1"/>
          <p:nvPr>
            <p:ph idx="1" type="body"/>
          </p:nvPr>
        </p:nvSpPr>
        <p:spPr>
          <a:xfrm>
            <a:off x="723900" y="2086672"/>
            <a:ext cx="4224183" cy="22701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2pPr>
            <a:lvl3pPr indent="-3175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175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46"/>
          <p:cNvSpPr txBox="1"/>
          <p:nvPr>
            <p:ph type="ctrTitle"/>
          </p:nvPr>
        </p:nvSpPr>
        <p:spPr>
          <a:xfrm>
            <a:off x="723899" y="552451"/>
            <a:ext cx="4224183" cy="11580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  <a:defRPr b="1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46"/>
          <p:cNvSpPr/>
          <p:nvPr>
            <p:ph idx="2" type="pic"/>
          </p:nvPr>
        </p:nvSpPr>
        <p:spPr>
          <a:xfrm>
            <a:off x="5517376" y="2072069"/>
            <a:ext cx="1768556" cy="1753044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o&#10;&#10;Descripción generada automáticamente" id="45" name="Google Shape;45;p47"/>
          <p:cNvPicPr preferRelativeResize="0"/>
          <p:nvPr/>
        </p:nvPicPr>
        <p:blipFill rotWithShape="1">
          <a:blip r:embed="rId2">
            <a:alphaModFix/>
          </a:blip>
          <a:srcRect b="27803" l="67645" r="2120" t="24064"/>
          <a:stretch/>
        </p:blipFill>
        <p:spPr>
          <a:xfrm rot="10800000">
            <a:off x="7475359" y="-228601"/>
            <a:ext cx="1851519" cy="16579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a&#10;&#10;Descripción generada automáticamente" id="46" name="Google Shape;46;p47"/>
          <p:cNvPicPr preferRelativeResize="0"/>
          <p:nvPr/>
        </p:nvPicPr>
        <p:blipFill rotWithShape="1">
          <a:blip r:embed="rId3">
            <a:alphaModFix/>
          </a:blip>
          <a:srcRect b="12346" l="6337" r="6996" t="11190"/>
          <a:stretch/>
        </p:blipFill>
        <p:spPr>
          <a:xfrm flipH="1">
            <a:off x="-913013" y="679493"/>
            <a:ext cx="2286955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 con confianza baja" id="47" name="Google Shape;47;p47"/>
          <p:cNvPicPr preferRelativeResize="0"/>
          <p:nvPr/>
        </p:nvPicPr>
        <p:blipFill rotWithShape="1">
          <a:blip r:embed="rId4">
            <a:alphaModFix/>
          </a:blip>
          <a:srcRect b="15750" l="69407" r="2754" t="37085"/>
          <a:stretch/>
        </p:blipFill>
        <p:spPr>
          <a:xfrm rot="10800000">
            <a:off x="8416774" y="-91441"/>
            <a:ext cx="910105" cy="8672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48" name="Google Shape;48;p47"/>
          <p:cNvPicPr preferRelativeResize="0"/>
          <p:nvPr/>
        </p:nvPicPr>
        <p:blipFill rotWithShape="1">
          <a:blip r:embed="rId2">
            <a:alphaModFix/>
          </a:blip>
          <a:srcRect b="28084" l="47230" r="-1628" t="26660"/>
          <a:stretch/>
        </p:blipFill>
        <p:spPr>
          <a:xfrm>
            <a:off x="-265176" y="4334468"/>
            <a:ext cx="2031631" cy="95076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47"/>
          <p:cNvSpPr txBox="1"/>
          <p:nvPr>
            <p:ph type="ctrTitle"/>
          </p:nvPr>
        </p:nvSpPr>
        <p:spPr>
          <a:xfrm>
            <a:off x="2736273" y="552452"/>
            <a:ext cx="3671454" cy="11580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  <a:defRPr b="1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47"/>
          <p:cNvSpPr txBox="1"/>
          <p:nvPr>
            <p:ph idx="1" type="body"/>
          </p:nvPr>
        </p:nvSpPr>
        <p:spPr>
          <a:xfrm>
            <a:off x="1547842" y="3508882"/>
            <a:ext cx="2690611" cy="8597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51" name="Google Shape;51;p47"/>
          <p:cNvSpPr txBox="1"/>
          <p:nvPr>
            <p:ph idx="2" type="body"/>
          </p:nvPr>
        </p:nvSpPr>
        <p:spPr>
          <a:xfrm>
            <a:off x="1547842" y="3162296"/>
            <a:ext cx="2690611" cy="39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52" name="Google Shape;52;p47"/>
          <p:cNvSpPr txBox="1"/>
          <p:nvPr>
            <p:ph idx="3" type="body"/>
          </p:nvPr>
        </p:nvSpPr>
        <p:spPr>
          <a:xfrm>
            <a:off x="4887825" y="3508882"/>
            <a:ext cx="2690611" cy="8597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53" name="Google Shape;53;p47"/>
          <p:cNvSpPr txBox="1"/>
          <p:nvPr>
            <p:ph idx="4" type="body"/>
          </p:nvPr>
        </p:nvSpPr>
        <p:spPr>
          <a:xfrm>
            <a:off x="4887825" y="3162296"/>
            <a:ext cx="2690611" cy="39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 and three columns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 con confianza baja" id="55" name="Google Shape;55;p48"/>
          <p:cNvPicPr preferRelativeResize="0"/>
          <p:nvPr/>
        </p:nvPicPr>
        <p:blipFill rotWithShape="1">
          <a:blip r:embed="rId2">
            <a:alphaModFix/>
          </a:blip>
          <a:srcRect b="29164" l="67397" r="2754" t="16723"/>
          <a:stretch/>
        </p:blipFill>
        <p:spPr>
          <a:xfrm flipH="1" rot="10800000">
            <a:off x="-219456" y="-146304"/>
            <a:ext cx="2113452" cy="21552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56" name="Google Shape;56;p48"/>
          <p:cNvPicPr preferRelativeResize="0"/>
          <p:nvPr/>
        </p:nvPicPr>
        <p:blipFill rotWithShape="1">
          <a:blip r:embed="rId3">
            <a:alphaModFix/>
          </a:blip>
          <a:srcRect b="30791" l="64940" r="2120" t="24064"/>
          <a:stretch/>
        </p:blipFill>
        <p:spPr>
          <a:xfrm flipH="1" rot="10800000">
            <a:off x="-219456" y="-146304"/>
            <a:ext cx="1230203" cy="9484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57" name="Google Shape;57;p48"/>
          <p:cNvPicPr preferRelativeResize="0"/>
          <p:nvPr/>
        </p:nvPicPr>
        <p:blipFill rotWithShape="1">
          <a:blip r:embed="rId4">
            <a:alphaModFix/>
          </a:blip>
          <a:srcRect b="19537" l="1080" r="63618" t="41356"/>
          <a:stretch/>
        </p:blipFill>
        <p:spPr>
          <a:xfrm>
            <a:off x="6548876" y="3433034"/>
            <a:ext cx="3090067" cy="19253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58" name="Google Shape;58;p48"/>
          <p:cNvPicPr preferRelativeResize="0"/>
          <p:nvPr/>
        </p:nvPicPr>
        <p:blipFill rotWithShape="1">
          <a:blip r:embed="rId5">
            <a:alphaModFix/>
          </a:blip>
          <a:srcRect b="24553" l="1741" r="75445" t="25327"/>
          <a:stretch/>
        </p:blipFill>
        <p:spPr>
          <a:xfrm>
            <a:off x="8508050" y="4119178"/>
            <a:ext cx="862144" cy="10654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a&#10;&#10;Descripción generada automáticamente" id="59" name="Google Shape;59;p48"/>
          <p:cNvPicPr preferRelativeResize="0"/>
          <p:nvPr/>
        </p:nvPicPr>
        <p:blipFill rotWithShape="1">
          <a:blip r:embed="rId6">
            <a:alphaModFix/>
          </a:blip>
          <a:srcRect b="12346" l="6337" r="6996" t="11190"/>
          <a:stretch/>
        </p:blipFill>
        <p:spPr>
          <a:xfrm flipH="1">
            <a:off x="8508050" y="750134"/>
            <a:ext cx="1097627" cy="5447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a&#10;&#10;Descripción generada automáticamente" id="60" name="Google Shape;60;p48"/>
          <p:cNvPicPr preferRelativeResize="0"/>
          <p:nvPr/>
        </p:nvPicPr>
        <p:blipFill rotWithShape="1">
          <a:blip r:embed="rId6">
            <a:alphaModFix/>
          </a:blip>
          <a:srcRect b="12346" l="6337" r="6996" t="11190"/>
          <a:stretch/>
        </p:blipFill>
        <p:spPr>
          <a:xfrm flipH="1">
            <a:off x="-1717605" y="3516922"/>
            <a:ext cx="2286955" cy="113496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48"/>
          <p:cNvSpPr txBox="1"/>
          <p:nvPr>
            <p:ph type="ctrTitle"/>
          </p:nvPr>
        </p:nvSpPr>
        <p:spPr>
          <a:xfrm>
            <a:off x="3098202" y="552452"/>
            <a:ext cx="2947596" cy="11580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  <a:defRPr b="1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8"/>
          <p:cNvSpPr txBox="1"/>
          <p:nvPr>
            <p:ph idx="1" type="body"/>
          </p:nvPr>
        </p:nvSpPr>
        <p:spPr>
          <a:xfrm>
            <a:off x="1333537" y="3508882"/>
            <a:ext cx="1988314" cy="8597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63" name="Google Shape;63;p48"/>
          <p:cNvSpPr txBox="1"/>
          <p:nvPr>
            <p:ph idx="2" type="body"/>
          </p:nvPr>
        </p:nvSpPr>
        <p:spPr>
          <a:xfrm>
            <a:off x="1333537" y="3162296"/>
            <a:ext cx="1988314" cy="39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64" name="Google Shape;64;p48"/>
          <p:cNvSpPr txBox="1"/>
          <p:nvPr>
            <p:ph idx="3" type="body"/>
          </p:nvPr>
        </p:nvSpPr>
        <p:spPr>
          <a:xfrm>
            <a:off x="3583204" y="3508882"/>
            <a:ext cx="1988314" cy="8597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65" name="Google Shape;65;p48"/>
          <p:cNvSpPr txBox="1"/>
          <p:nvPr>
            <p:ph idx="4" type="body"/>
          </p:nvPr>
        </p:nvSpPr>
        <p:spPr>
          <a:xfrm>
            <a:off x="3583204" y="3162296"/>
            <a:ext cx="1988314" cy="39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66" name="Google Shape;66;p48"/>
          <p:cNvSpPr txBox="1"/>
          <p:nvPr>
            <p:ph idx="5" type="body"/>
          </p:nvPr>
        </p:nvSpPr>
        <p:spPr>
          <a:xfrm>
            <a:off x="5832871" y="3508882"/>
            <a:ext cx="1988314" cy="8597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  <p:sp>
        <p:nvSpPr>
          <p:cNvPr id="67" name="Google Shape;67;p48"/>
          <p:cNvSpPr txBox="1"/>
          <p:nvPr>
            <p:ph idx="6" type="body"/>
          </p:nvPr>
        </p:nvSpPr>
        <p:spPr>
          <a:xfrm>
            <a:off x="5832871" y="3162296"/>
            <a:ext cx="1988314" cy="39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500"/>
              <a:buNone/>
              <a:defRPr sz="1500">
                <a:solidFill>
                  <a:srgbClr val="8E8994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350"/>
              <a:buNone/>
              <a:defRPr sz="1350">
                <a:solidFill>
                  <a:srgbClr val="8E8994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E8994"/>
              </a:buClr>
              <a:buSzPts val="1200"/>
              <a:buNone/>
              <a:defRPr sz="1200">
                <a:solidFill>
                  <a:srgbClr val="8E8994"/>
                </a:solidFill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pción generada automáticamente" id="69" name="Google Shape;69;p49"/>
          <p:cNvPicPr preferRelativeResize="0"/>
          <p:nvPr/>
        </p:nvPicPr>
        <p:blipFill rotWithShape="1">
          <a:blip r:embed="rId2">
            <a:alphaModFix/>
          </a:blip>
          <a:srcRect b="12346" l="6336" r="6760" t="11190"/>
          <a:stretch/>
        </p:blipFill>
        <p:spPr>
          <a:xfrm>
            <a:off x="7454375" y="423185"/>
            <a:ext cx="2293129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70" name="Google Shape;70;p49"/>
          <p:cNvPicPr preferRelativeResize="0"/>
          <p:nvPr/>
        </p:nvPicPr>
        <p:blipFill rotWithShape="1">
          <a:blip r:embed="rId3">
            <a:alphaModFix/>
          </a:blip>
          <a:srcRect b="20031" l="990" r="41135" t="15215"/>
          <a:stretch/>
        </p:blipFill>
        <p:spPr>
          <a:xfrm>
            <a:off x="4315968" y="2124636"/>
            <a:ext cx="5065776" cy="3188028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49"/>
          <p:cNvSpPr txBox="1"/>
          <p:nvPr>
            <p:ph idx="1" type="body"/>
          </p:nvPr>
        </p:nvSpPr>
        <p:spPr>
          <a:xfrm>
            <a:off x="723901" y="3556751"/>
            <a:ext cx="2919632" cy="845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72" name="Google Shape;72;p49"/>
          <p:cNvSpPr txBox="1"/>
          <p:nvPr>
            <p:ph type="ctrTitle"/>
          </p:nvPr>
        </p:nvSpPr>
        <p:spPr>
          <a:xfrm>
            <a:off x="723899" y="800978"/>
            <a:ext cx="3429887" cy="27347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  <a:defRPr b="1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9"/>
          <p:cNvSpPr/>
          <p:nvPr>
            <p:ph idx="2" type="pic"/>
          </p:nvPr>
        </p:nvSpPr>
        <p:spPr>
          <a:xfrm rot="185466">
            <a:off x="5181490" y="680791"/>
            <a:ext cx="3001482" cy="3759733"/>
          </a:xfrm>
          <a:prstGeom prst="roundRect">
            <a:avLst>
              <a:gd fmla="val 9934" name="adj"/>
            </a:avLst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hanks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electrónica, cd, computadora&#10;&#10;Descripción generada automáticamente" id="75" name="Google Shape;75;p50"/>
          <p:cNvPicPr preferRelativeResize="0"/>
          <p:nvPr/>
        </p:nvPicPr>
        <p:blipFill rotWithShape="1">
          <a:blip r:embed="rId2">
            <a:alphaModFix/>
          </a:blip>
          <a:srcRect b="891" l="41701" r="13066" t="-2"/>
          <a:stretch/>
        </p:blipFill>
        <p:spPr>
          <a:xfrm>
            <a:off x="-301752" y="2958352"/>
            <a:ext cx="1843432" cy="227201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50"/>
          <p:cNvSpPr txBox="1"/>
          <p:nvPr>
            <p:ph type="ctrTitle"/>
          </p:nvPr>
        </p:nvSpPr>
        <p:spPr>
          <a:xfrm>
            <a:off x="1800447" y="552890"/>
            <a:ext cx="5543106" cy="129550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Staatliches"/>
              <a:buNone/>
              <a:defRPr b="1" sz="100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50"/>
          <p:cNvSpPr txBox="1"/>
          <p:nvPr>
            <p:ph idx="1" type="subTitle"/>
          </p:nvPr>
        </p:nvSpPr>
        <p:spPr>
          <a:xfrm>
            <a:off x="1800447" y="1685366"/>
            <a:ext cx="5543106" cy="14467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8" name="Google Shape;78;p50"/>
          <p:cNvSpPr txBox="1"/>
          <p:nvPr/>
        </p:nvSpPr>
        <p:spPr>
          <a:xfrm>
            <a:off x="2161076" y="4023313"/>
            <a:ext cx="4817948" cy="26227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CREDITS</a:t>
            </a:r>
            <a:r>
              <a:rPr b="0" i="0" lang="en" sz="1200" u="none" cap="none" strike="noStrik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: This presentation template was created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Manrope Medium"/>
                <a:ea typeface="Manrope Medium"/>
                <a:cs typeface="Manrope Medium"/>
                <a:sym typeface="Manrope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, including icons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Manrope Medium"/>
                <a:ea typeface="Manrope Medium"/>
                <a:cs typeface="Manrope Medium"/>
                <a:sym typeface="Manrope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, infographics &amp; images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Manrope Medium"/>
                <a:ea typeface="Manrope Medium"/>
                <a:cs typeface="Manrope Medium"/>
                <a:sym typeface="Manrope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200" u="none" cap="none" strike="noStrike"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pic>
        <p:nvPicPr>
          <p:cNvPr descr="Un dibujo de un animal&#10;&#10;Descripción generada automáticamente con confianza baja" id="79" name="Google Shape;79;p50"/>
          <p:cNvPicPr preferRelativeResize="0"/>
          <p:nvPr/>
        </p:nvPicPr>
        <p:blipFill rotWithShape="1">
          <a:blip r:embed="rId6">
            <a:alphaModFix/>
          </a:blip>
          <a:srcRect b="15040" l="1440" r="54437" t="38296"/>
          <a:stretch/>
        </p:blipFill>
        <p:spPr>
          <a:xfrm rot="-5400000">
            <a:off x="6260796" y="599457"/>
            <a:ext cx="3862170" cy="2297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bujo de una persona&#10;&#10;Descripción generada automáticamente con confianza media" id="80" name="Google Shape;80;p50"/>
          <p:cNvPicPr preferRelativeResize="0"/>
          <p:nvPr/>
        </p:nvPicPr>
        <p:blipFill rotWithShape="1">
          <a:blip r:embed="rId7">
            <a:alphaModFix/>
          </a:blip>
          <a:srcRect b="28091" l="24657" r="34047" t="9029"/>
          <a:stretch/>
        </p:blipFill>
        <p:spPr>
          <a:xfrm rot="-5400000">
            <a:off x="7296355" y="-24866"/>
            <a:ext cx="2202289" cy="188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81" name="Google Shape;81;p50"/>
          <p:cNvPicPr preferRelativeResize="0"/>
          <p:nvPr/>
        </p:nvPicPr>
        <p:blipFill rotWithShape="1">
          <a:blip r:embed="rId8">
            <a:alphaModFix/>
          </a:blip>
          <a:srcRect b="24553" l="1741" r="77816" t="25327"/>
          <a:stretch/>
        </p:blipFill>
        <p:spPr>
          <a:xfrm rot="-5400000">
            <a:off x="7980309" y="-378887"/>
            <a:ext cx="1034193" cy="1426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3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1"/>
          <p:cNvSpPr txBox="1"/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taatliches"/>
              <a:buNone/>
              <a:defRPr b="0" i="0" sz="3500" u="none" cap="none" strike="noStrike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41"/>
          <p:cNvSpPr txBox="1"/>
          <p:nvPr>
            <p:ph idx="1" type="body"/>
          </p:nvPr>
        </p:nvSpPr>
        <p:spPr>
          <a:xfrm>
            <a:off x="723900" y="1369219"/>
            <a:ext cx="7696200" cy="32218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8">
          <p15:clr>
            <a:srgbClr val="F26B43"/>
          </p15:clr>
        </p15:guide>
        <p15:guide id="2" orient="horz" pos="2892">
          <p15:clr>
            <a:srgbClr val="F26B43"/>
          </p15:clr>
        </p15:guide>
        <p15:guide id="3" pos="456">
          <p15:clr>
            <a:srgbClr val="F26B43"/>
          </p15:clr>
        </p15:guide>
        <p15:guide id="4" pos="5304">
          <p15:clr>
            <a:srgbClr val="F26B43"/>
          </p15:clr>
        </p15:guide>
        <p15:guide id="5" pos="2880">
          <p15:clr>
            <a:srgbClr val="F26B43"/>
          </p15:clr>
        </p15:guide>
        <p15:guide id="6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3.png"/><Relationship Id="rId10" Type="http://schemas.openxmlformats.org/officeDocument/2006/relationships/image" Target="../media/image24.png"/><Relationship Id="rId13" Type="http://schemas.openxmlformats.org/officeDocument/2006/relationships/image" Target="../media/image14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6.png"/><Relationship Id="rId14" Type="http://schemas.openxmlformats.org/officeDocument/2006/relationships/image" Target="../media/image15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0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37.jpg"/><Relationship Id="rId5" Type="http://schemas.openxmlformats.org/officeDocument/2006/relationships/image" Target="../media/image7.png"/><Relationship Id="rId6" Type="http://schemas.openxmlformats.org/officeDocument/2006/relationships/image" Target="../media/image6.png"/><Relationship Id="rId7" Type="http://schemas.openxmlformats.org/officeDocument/2006/relationships/image" Target="../media/image13.png"/><Relationship Id="rId8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6.png"/><Relationship Id="rId7" Type="http://schemas.openxmlformats.org/officeDocument/2006/relationships/image" Target="../media/image13.png"/><Relationship Id="rId8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13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5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7.png"/><Relationship Id="rId8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0" Type="http://schemas.openxmlformats.org/officeDocument/2006/relationships/image" Target="../media/image35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9" Type="http://schemas.openxmlformats.org/officeDocument/2006/relationships/image" Target="../media/image31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30.png"/><Relationship Id="rId8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13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5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7.png"/><Relationship Id="rId8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8.png"/><Relationship Id="rId4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3.jpg"/><Relationship Id="rId4" Type="http://schemas.openxmlformats.org/officeDocument/2006/relationships/image" Target="../media/image3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13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5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7.png"/><Relationship Id="rId8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Relationship Id="rId4" Type="http://schemas.openxmlformats.org/officeDocument/2006/relationships/image" Target="../media/image26.png"/><Relationship Id="rId5" Type="http://schemas.openxmlformats.org/officeDocument/2006/relationships/image" Target="../media/image34.png"/><Relationship Id="rId6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13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5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7.png"/><Relationship Id="rId8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pción generada automáticamente" id="98" name="Google Shape;98;p1"/>
          <p:cNvPicPr preferRelativeResize="0"/>
          <p:nvPr/>
        </p:nvPicPr>
        <p:blipFill rotWithShape="1">
          <a:blip r:embed="rId3">
            <a:alphaModFix/>
          </a:blip>
          <a:srcRect b="12346" l="6337" r="6996" t="11190"/>
          <a:stretch/>
        </p:blipFill>
        <p:spPr>
          <a:xfrm>
            <a:off x="-94891" y="3405721"/>
            <a:ext cx="2286955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electrónica, cd, computadora&#10;&#10;Descripción generada automáticamente" id="99" name="Google Shape;99;p1"/>
          <p:cNvPicPr preferRelativeResize="0"/>
          <p:nvPr/>
        </p:nvPicPr>
        <p:blipFill rotWithShape="1">
          <a:blip r:embed="rId4">
            <a:alphaModFix/>
          </a:blip>
          <a:srcRect b="2056" l="41564" r="13066" t="0"/>
          <a:stretch/>
        </p:blipFill>
        <p:spPr>
          <a:xfrm>
            <a:off x="-403665" y="2125543"/>
            <a:ext cx="2553002" cy="31001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1"/>
          <p:cNvGrpSpPr/>
          <p:nvPr/>
        </p:nvGrpSpPr>
        <p:grpSpPr>
          <a:xfrm>
            <a:off x="1394737" y="552451"/>
            <a:ext cx="6221780" cy="3538714"/>
            <a:chOff x="1217515" y="451653"/>
            <a:chExt cx="6576224" cy="3740309"/>
          </a:xfrm>
        </p:grpSpPr>
        <p:sp>
          <p:nvSpPr>
            <p:cNvPr id="101" name="Google Shape;101;p1"/>
            <p:cNvSpPr/>
            <p:nvPr/>
          </p:nvSpPr>
          <p:spPr>
            <a:xfrm>
              <a:off x="7708161" y="2528961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7092436" y="1245289"/>
              <a:ext cx="108243" cy="108243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6571806" y="4032800"/>
              <a:ext cx="159162" cy="1591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1217515" y="2357327"/>
              <a:ext cx="93867" cy="938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1874240" y="451653"/>
              <a:ext cx="81089" cy="8108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7460195" y="3220214"/>
              <a:ext cx="81089" cy="8108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atrón de fondo&#10;&#10;Descripción generada automáticamente con confianza baja" id="107" name="Google Shape;107;p1"/>
          <p:cNvPicPr preferRelativeResize="0"/>
          <p:nvPr/>
        </p:nvPicPr>
        <p:blipFill rotWithShape="1">
          <a:blip r:embed="rId5">
            <a:alphaModFix/>
          </a:blip>
          <a:srcRect b="16296" l="25460" r="2754" t="16723"/>
          <a:stretch/>
        </p:blipFill>
        <p:spPr>
          <a:xfrm>
            <a:off x="-278361" y="3485385"/>
            <a:ext cx="3276213" cy="17194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108" name="Google Shape;108;p1"/>
          <p:cNvPicPr preferRelativeResize="0"/>
          <p:nvPr/>
        </p:nvPicPr>
        <p:blipFill rotWithShape="1">
          <a:blip r:embed="rId6">
            <a:alphaModFix/>
          </a:blip>
          <a:srcRect b="29833" l="43698" r="2121" t="24065"/>
          <a:stretch/>
        </p:blipFill>
        <p:spPr>
          <a:xfrm>
            <a:off x="-278360" y="4334470"/>
            <a:ext cx="2023578" cy="9685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109" name="Google Shape;109;p1"/>
          <p:cNvPicPr preferRelativeResize="0"/>
          <p:nvPr/>
        </p:nvPicPr>
        <p:blipFill rotWithShape="1">
          <a:blip r:embed="rId7">
            <a:alphaModFix/>
          </a:blip>
          <a:srcRect b="16264" l="1080" r="52157" t="20768"/>
          <a:stretch/>
        </p:blipFill>
        <p:spPr>
          <a:xfrm>
            <a:off x="5241272" y="2218713"/>
            <a:ext cx="4093228" cy="31001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bujo de una persona&#10;&#10;Descripción generada automáticamente con confianza media" id="110" name="Google Shape;110;p1"/>
          <p:cNvPicPr preferRelativeResize="0"/>
          <p:nvPr/>
        </p:nvPicPr>
        <p:blipFill rotWithShape="1">
          <a:blip r:embed="rId8">
            <a:alphaModFix/>
          </a:blip>
          <a:srcRect b="25757" l="25742" r="32257" t="3625"/>
          <a:stretch/>
        </p:blipFill>
        <p:spPr>
          <a:xfrm>
            <a:off x="7182577" y="3375447"/>
            <a:ext cx="2239784" cy="21184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111" name="Google Shape;111;p1"/>
          <p:cNvPicPr preferRelativeResize="0"/>
          <p:nvPr/>
        </p:nvPicPr>
        <p:blipFill rotWithShape="1">
          <a:blip r:embed="rId9">
            <a:alphaModFix/>
          </a:blip>
          <a:srcRect b="24553" l="1742" r="75928" t="25327"/>
          <a:stretch/>
        </p:blipFill>
        <p:spPr>
          <a:xfrm>
            <a:off x="8292693" y="3830850"/>
            <a:ext cx="1129668" cy="142619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 txBox="1"/>
          <p:nvPr>
            <p:ph type="ctrTitle"/>
          </p:nvPr>
        </p:nvSpPr>
        <p:spPr>
          <a:xfrm>
            <a:off x="1668780" y="720241"/>
            <a:ext cx="5806440" cy="28488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Staatliches"/>
              <a:buNone/>
            </a:pPr>
            <a:r>
              <a:rPr b="1" lang="en" sz="8800"/>
              <a:t>INFO734</a:t>
            </a:r>
            <a:r>
              <a:rPr b="1" lang="en" sz="8800"/>
              <a:t> pROJET</a:t>
            </a:r>
            <a:r>
              <a:rPr b="1" lang="en" sz="8800"/>
              <a:t> </a:t>
            </a:r>
            <a:endParaRPr/>
          </a:p>
        </p:txBody>
      </p:sp>
      <p:pic>
        <p:nvPicPr>
          <p:cNvPr descr="Forma&#10;&#10;Descripción generada automáticamente" id="113" name="Google Shape;113;p1"/>
          <p:cNvPicPr preferRelativeResize="0"/>
          <p:nvPr/>
        </p:nvPicPr>
        <p:blipFill rotWithShape="1">
          <a:blip r:embed="rId3">
            <a:alphaModFix/>
          </a:blip>
          <a:srcRect b="12346" l="6337" r="6996" t="11190"/>
          <a:stretch/>
        </p:blipFill>
        <p:spPr>
          <a:xfrm>
            <a:off x="8202470" y="1179535"/>
            <a:ext cx="1097627" cy="5447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tipo&#10;&#10;Descripción generada automáticamente" id="114" name="Google Shape;114;p1"/>
          <p:cNvPicPr preferRelativeResize="0"/>
          <p:nvPr/>
        </p:nvPicPr>
        <p:blipFill rotWithShape="1">
          <a:blip r:embed="rId10">
            <a:alphaModFix/>
          </a:blip>
          <a:srcRect b="7841" l="28151" r="23581" t="7067"/>
          <a:stretch/>
        </p:blipFill>
        <p:spPr>
          <a:xfrm>
            <a:off x="-1262910" y="-1437473"/>
            <a:ext cx="2759858" cy="27368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115" name="Google Shape;115;p1"/>
          <p:cNvPicPr preferRelativeResize="0"/>
          <p:nvPr/>
        </p:nvPicPr>
        <p:blipFill rotWithShape="1">
          <a:blip r:embed="rId11">
            <a:alphaModFix/>
          </a:blip>
          <a:srcRect b="6607" l="26800" r="22932" t="4583"/>
          <a:stretch/>
        </p:blipFill>
        <p:spPr>
          <a:xfrm>
            <a:off x="6651387" y="-1303255"/>
            <a:ext cx="1835802" cy="18244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lámpara&#10;&#10;Descripción generada automáticamente" id="116" name="Google Shape;116;p1"/>
          <p:cNvPicPr preferRelativeResize="0"/>
          <p:nvPr/>
        </p:nvPicPr>
        <p:blipFill rotWithShape="1">
          <a:blip r:embed="rId12">
            <a:alphaModFix/>
          </a:blip>
          <a:srcRect b="5606" l="24850" r="23332" t="6158"/>
          <a:stretch/>
        </p:blipFill>
        <p:spPr>
          <a:xfrm>
            <a:off x="671495" y="1353532"/>
            <a:ext cx="471505" cy="4516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117" name="Google Shape;117;p1"/>
          <p:cNvPicPr preferRelativeResize="0"/>
          <p:nvPr/>
        </p:nvPicPr>
        <p:blipFill rotWithShape="1">
          <a:blip r:embed="rId13">
            <a:alphaModFix/>
          </a:blip>
          <a:srcRect b="10922" l="4400" r="2399" t="8232"/>
          <a:stretch/>
        </p:blipFill>
        <p:spPr>
          <a:xfrm>
            <a:off x="736095" y="4533677"/>
            <a:ext cx="1550866" cy="7567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írculo&#10;&#10;Descripción generada automáticamente" id="118" name="Google Shape;118;p1"/>
          <p:cNvPicPr preferRelativeResize="0"/>
          <p:nvPr/>
        </p:nvPicPr>
        <p:blipFill rotWithShape="1">
          <a:blip r:embed="rId14">
            <a:alphaModFix/>
          </a:blip>
          <a:srcRect b="6900" l="26299" r="24865" t="6534"/>
          <a:stretch/>
        </p:blipFill>
        <p:spPr>
          <a:xfrm>
            <a:off x="6949405" y="3605748"/>
            <a:ext cx="801545" cy="799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pción generada automáticamente" id="294" name="Google Shape;294;p5"/>
          <p:cNvPicPr preferRelativeResize="0"/>
          <p:nvPr/>
        </p:nvPicPr>
        <p:blipFill rotWithShape="1">
          <a:blip r:embed="rId3">
            <a:alphaModFix/>
          </a:blip>
          <a:srcRect b="12346" l="6336" r="6595" t="11190"/>
          <a:stretch/>
        </p:blipFill>
        <p:spPr>
          <a:xfrm>
            <a:off x="7454375" y="1142984"/>
            <a:ext cx="2297486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295" name="Google Shape;295;p5"/>
          <p:cNvPicPr preferRelativeResize="0"/>
          <p:nvPr/>
        </p:nvPicPr>
        <p:blipFill rotWithShape="1">
          <a:blip r:embed="rId4">
            <a:alphaModFix/>
          </a:blip>
          <a:srcRect b="15040" l="1440" r="54437" t="38296"/>
          <a:stretch/>
        </p:blipFill>
        <p:spPr>
          <a:xfrm rot="-5400000">
            <a:off x="6260796" y="599457"/>
            <a:ext cx="3862170" cy="2297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bujo de una persona&#10;&#10;Descripción generada automáticamente con confianza media" id="296" name="Google Shape;296;p5"/>
          <p:cNvPicPr preferRelativeResize="0"/>
          <p:nvPr/>
        </p:nvPicPr>
        <p:blipFill rotWithShape="1">
          <a:blip r:embed="rId5">
            <a:alphaModFix/>
          </a:blip>
          <a:srcRect b="28091" l="24657" r="34047" t="9029"/>
          <a:stretch/>
        </p:blipFill>
        <p:spPr>
          <a:xfrm rot="-5400000">
            <a:off x="7296355" y="-24866"/>
            <a:ext cx="2202289" cy="188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297" name="Google Shape;297;p5"/>
          <p:cNvPicPr preferRelativeResize="0"/>
          <p:nvPr/>
        </p:nvPicPr>
        <p:blipFill rotWithShape="1">
          <a:blip r:embed="rId6">
            <a:alphaModFix/>
          </a:blip>
          <a:srcRect b="24553" l="1741" r="77816" t="25327"/>
          <a:stretch/>
        </p:blipFill>
        <p:spPr>
          <a:xfrm rot="-5400000">
            <a:off x="7980309" y="-378887"/>
            <a:ext cx="1034193" cy="14261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298" name="Google Shape;298;p5"/>
          <p:cNvPicPr preferRelativeResize="0"/>
          <p:nvPr/>
        </p:nvPicPr>
        <p:blipFill rotWithShape="1">
          <a:blip r:embed="rId7">
            <a:alphaModFix/>
          </a:blip>
          <a:srcRect b="6607" l="26800" r="22932" t="4583"/>
          <a:stretch/>
        </p:blipFill>
        <p:spPr>
          <a:xfrm>
            <a:off x="7019410" y="3137766"/>
            <a:ext cx="1395910" cy="13872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tipo&#10;&#10;Descripción generada automáticamente" id="299" name="Google Shape;299;p5"/>
          <p:cNvPicPr preferRelativeResize="0"/>
          <p:nvPr/>
        </p:nvPicPr>
        <p:blipFill rotWithShape="1">
          <a:blip r:embed="rId8">
            <a:alphaModFix/>
          </a:blip>
          <a:srcRect b="4212" l="24000" r="22900" t="1207"/>
          <a:stretch/>
        </p:blipFill>
        <p:spPr>
          <a:xfrm rot="-5400000">
            <a:off x="5041915" y="1600304"/>
            <a:ext cx="2703580" cy="2708726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5"/>
          <p:cNvSpPr txBox="1"/>
          <p:nvPr>
            <p:ph idx="1" type="body"/>
          </p:nvPr>
        </p:nvSpPr>
        <p:spPr>
          <a:xfrm>
            <a:off x="723900" y="1602872"/>
            <a:ext cx="4224300" cy="22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Upload de fichier sur la base de donnée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Création de session pour l’utilisateur connecté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Pouvoir mettre à jours dynamiquement des composants à la validation de certains formulaires</a:t>
            </a:r>
            <a:endParaRPr/>
          </a:p>
        </p:txBody>
      </p:sp>
      <p:sp>
        <p:nvSpPr>
          <p:cNvPr id="301" name="Google Shape;301;p5"/>
          <p:cNvSpPr txBox="1"/>
          <p:nvPr>
            <p:ph type="ctrTitle"/>
          </p:nvPr>
        </p:nvSpPr>
        <p:spPr>
          <a:xfrm>
            <a:off x="486200" y="339271"/>
            <a:ext cx="66825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</a:pPr>
            <a:r>
              <a:rPr lang="en"/>
              <a:t>dIFFICULTÉS RENCONTRÉES</a:t>
            </a:r>
            <a:endParaRPr/>
          </a:p>
        </p:txBody>
      </p:sp>
      <p:pic>
        <p:nvPicPr>
          <p:cNvPr id="302" name="Google Shape;302;p5"/>
          <p:cNvPicPr preferRelativeResize="0"/>
          <p:nvPr>
            <p:ph idx="2" type="pic"/>
          </p:nvPr>
        </p:nvPicPr>
        <p:blipFill rotWithShape="1">
          <a:blip r:embed="rId9">
            <a:alphaModFix/>
          </a:blip>
          <a:srcRect b="12060" l="15146" r="30875" t="7592"/>
          <a:stretch/>
        </p:blipFill>
        <p:spPr>
          <a:xfrm>
            <a:off x="5517376" y="2072069"/>
            <a:ext cx="1768500" cy="1752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Círculo&#10;&#10;Descripción generada automáticamente" id="303" name="Google Shape;303;p5"/>
          <p:cNvPicPr preferRelativeResize="0"/>
          <p:nvPr/>
        </p:nvPicPr>
        <p:blipFill rotWithShape="1">
          <a:blip r:embed="rId10">
            <a:alphaModFix/>
          </a:blip>
          <a:srcRect b="6899" l="26301" r="24865" t="6535"/>
          <a:stretch/>
        </p:blipFill>
        <p:spPr>
          <a:xfrm>
            <a:off x="8420089" y="3783828"/>
            <a:ext cx="1168915" cy="116555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4" name="Google Shape;304;p5"/>
          <p:cNvGrpSpPr/>
          <p:nvPr/>
        </p:nvGrpSpPr>
        <p:grpSpPr>
          <a:xfrm>
            <a:off x="6625637" y="1285109"/>
            <a:ext cx="1714094" cy="3338220"/>
            <a:chOff x="6625637" y="1285109"/>
            <a:chExt cx="1714094" cy="3338220"/>
          </a:xfrm>
        </p:grpSpPr>
        <p:sp>
          <p:nvSpPr>
            <p:cNvPr id="305" name="Google Shape;305;p5"/>
            <p:cNvSpPr/>
            <p:nvPr/>
          </p:nvSpPr>
          <p:spPr>
            <a:xfrm>
              <a:off x="6625637" y="4470929"/>
              <a:ext cx="152400" cy="152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8258642" y="3160325"/>
              <a:ext cx="81089" cy="8108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625637" y="1285109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8039900" y="2863942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pción generada automáticamente" id="313" name="Google Shape;313;g2add34c362d_3_27"/>
          <p:cNvPicPr preferRelativeResize="0"/>
          <p:nvPr/>
        </p:nvPicPr>
        <p:blipFill rotWithShape="1">
          <a:blip r:embed="rId3">
            <a:alphaModFix/>
          </a:blip>
          <a:srcRect b="12348" l="6338" r="6591" t="11186"/>
          <a:stretch/>
        </p:blipFill>
        <p:spPr>
          <a:xfrm flipH="1">
            <a:off x="-598526" y="1142989"/>
            <a:ext cx="2275723" cy="11349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314" name="Google Shape;314;g2add34c362d_3_27"/>
          <p:cNvPicPr preferRelativeResize="0"/>
          <p:nvPr/>
        </p:nvPicPr>
        <p:blipFill rotWithShape="1">
          <a:blip r:embed="rId4">
            <a:alphaModFix/>
          </a:blip>
          <a:srcRect b="15039" l="1438" r="54438" t="38296"/>
          <a:stretch/>
        </p:blipFill>
        <p:spPr>
          <a:xfrm flipH="1" rot="5400000">
            <a:off x="-984399" y="610346"/>
            <a:ext cx="3862157" cy="22757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bujo de una persona&#10;&#10;Descripción generada automáticamente con confianza media" id="315" name="Google Shape;315;g2add34c362d_3_27"/>
          <p:cNvPicPr preferRelativeResize="0"/>
          <p:nvPr/>
        </p:nvPicPr>
        <p:blipFill rotWithShape="1">
          <a:blip r:embed="rId5">
            <a:alphaModFix/>
          </a:blip>
          <a:srcRect b="28089" l="24658" r="34045" t="9029"/>
          <a:stretch/>
        </p:blipFill>
        <p:spPr>
          <a:xfrm flipH="1" rot="5400000">
            <a:off x="-358134" y="-15925"/>
            <a:ext cx="2202278" cy="18683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316" name="Google Shape;316;g2add34c362d_3_27"/>
          <p:cNvPicPr preferRelativeResize="0"/>
          <p:nvPr/>
        </p:nvPicPr>
        <p:blipFill rotWithShape="1">
          <a:blip r:embed="rId6">
            <a:alphaModFix/>
          </a:blip>
          <a:srcRect b="24553" l="1741" r="77815" t="25325"/>
          <a:stretch/>
        </p:blipFill>
        <p:spPr>
          <a:xfrm flipH="1" rot="5400000">
            <a:off x="126954" y="-372122"/>
            <a:ext cx="1034189" cy="14126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317" name="Google Shape;317;g2add34c362d_3_27"/>
          <p:cNvPicPr preferRelativeResize="0"/>
          <p:nvPr/>
        </p:nvPicPr>
        <p:blipFill rotWithShape="1">
          <a:blip r:embed="rId7">
            <a:alphaModFix/>
          </a:blip>
          <a:srcRect b="6607" l="26802" r="22931" t="4582"/>
          <a:stretch/>
        </p:blipFill>
        <p:spPr>
          <a:xfrm flipH="1">
            <a:off x="725354" y="3137765"/>
            <a:ext cx="1382688" cy="138725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g2add34c362d_3_27"/>
          <p:cNvSpPr txBox="1"/>
          <p:nvPr>
            <p:ph idx="1" type="body"/>
          </p:nvPr>
        </p:nvSpPr>
        <p:spPr>
          <a:xfrm>
            <a:off x="3190325" y="1744325"/>
            <a:ext cx="4930800" cy="22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Éditer</a:t>
            </a:r>
            <a:r>
              <a:rPr lang="en"/>
              <a:t> une publication, un compte et un commentaire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Mieux sécuriser l’accès à la base de donnée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Dashboard pour voir ses statistiques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Voir </a:t>
            </a:r>
            <a:r>
              <a:rPr lang="en"/>
              <a:t>seulement</a:t>
            </a:r>
            <a:r>
              <a:rPr lang="en"/>
              <a:t> les publications des personnes dont on est abonné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Partager des contenus payants</a:t>
            </a:r>
            <a:endParaRPr/>
          </a:p>
        </p:txBody>
      </p:sp>
      <p:sp>
        <p:nvSpPr>
          <p:cNvPr id="319" name="Google Shape;319;g2add34c362d_3_27"/>
          <p:cNvSpPr txBox="1"/>
          <p:nvPr>
            <p:ph type="ctrTitle"/>
          </p:nvPr>
        </p:nvSpPr>
        <p:spPr>
          <a:xfrm>
            <a:off x="2314475" y="491696"/>
            <a:ext cx="66825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</a:pPr>
            <a:r>
              <a:rPr lang="en"/>
              <a:t>Améliorations possibles</a:t>
            </a:r>
            <a:endParaRPr/>
          </a:p>
        </p:txBody>
      </p:sp>
      <p:pic>
        <p:nvPicPr>
          <p:cNvPr descr="Círculo&#10;&#10;Descripción generada automáticamente" id="320" name="Google Shape;320;g2add34c362d_3_27"/>
          <p:cNvPicPr preferRelativeResize="0"/>
          <p:nvPr/>
        </p:nvPicPr>
        <p:blipFill rotWithShape="1">
          <a:blip r:embed="rId8">
            <a:alphaModFix/>
          </a:blip>
          <a:srcRect b="6899" l="26301" r="24865" t="6535"/>
          <a:stretch/>
        </p:blipFill>
        <p:spPr>
          <a:xfrm flipH="1">
            <a:off x="-437211" y="3783825"/>
            <a:ext cx="1157842" cy="1165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1" name="Google Shape;321;g2add34c362d_3_27"/>
          <p:cNvGrpSpPr/>
          <p:nvPr/>
        </p:nvGrpSpPr>
        <p:grpSpPr>
          <a:xfrm flipH="1">
            <a:off x="800545" y="1285118"/>
            <a:ext cx="1697722" cy="3338220"/>
            <a:chOff x="6625637" y="1285109"/>
            <a:chExt cx="1714005" cy="3338220"/>
          </a:xfrm>
        </p:grpSpPr>
        <p:sp>
          <p:nvSpPr>
            <p:cNvPr id="322" name="Google Shape;322;g2add34c362d_3_27"/>
            <p:cNvSpPr/>
            <p:nvPr/>
          </p:nvSpPr>
          <p:spPr>
            <a:xfrm>
              <a:off x="6625637" y="4470929"/>
              <a:ext cx="152400" cy="152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g2add34c362d_3_27"/>
            <p:cNvSpPr/>
            <p:nvPr/>
          </p:nvSpPr>
          <p:spPr>
            <a:xfrm>
              <a:off x="8258642" y="3160325"/>
              <a:ext cx="81000" cy="81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g2add34c362d_3_27"/>
            <p:cNvSpPr/>
            <p:nvPr/>
          </p:nvSpPr>
          <p:spPr>
            <a:xfrm>
              <a:off x="6625637" y="1285109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g2add34c362d_3_27"/>
            <p:cNvSpPr/>
            <p:nvPr/>
          </p:nvSpPr>
          <p:spPr>
            <a:xfrm>
              <a:off x="8039900" y="2863942"/>
              <a:ext cx="110700" cy="110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pción generada automáticamente" id="330" name="Google Shape;330;g2add34c362d_4_53"/>
          <p:cNvPicPr preferRelativeResize="0"/>
          <p:nvPr/>
        </p:nvPicPr>
        <p:blipFill rotWithShape="1">
          <a:blip r:embed="rId3">
            <a:alphaModFix/>
          </a:blip>
          <a:srcRect b="12348" l="6335" r="47316" t="11186"/>
          <a:stretch/>
        </p:blipFill>
        <p:spPr>
          <a:xfrm>
            <a:off x="7920953" y="2717322"/>
            <a:ext cx="1223045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 con confianza baja" id="331" name="Google Shape;331;g2add34c362d_4_53"/>
          <p:cNvPicPr preferRelativeResize="0"/>
          <p:nvPr/>
        </p:nvPicPr>
        <p:blipFill rotWithShape="1">
          <a:blip r:embed="rId4">
            <a:alphaModFix/>
          </a:blip>
          <a:srcRect b="16962" l="25296" r="2755" t="16724"/>
          <a:stretch/>
        </p:blipFill>
        <p:spPr>
          <a:xfrm flipH="1" rot="10800000">
            <a:off x="-171449" y="-68581"/>
            <a:ext cx="3283603" cy="1702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332" name="Google Shape;332;g2add34c362d_4_53"/>
          <p:cNvPicPr preferRelativeResize="0"/>
          <p:nvPr/>
        </p:nvPicPr>
        <p:blipFill rotWithShape="1">
          <a:blip r:embed="rId5">
            <a:alphaModFix/>
          </a:blip>
          <a:srcRect b="27654" l="48800" r="2124" t="24067"/>
          <a:stretch/>
        </p:blipFill>
        <p:spPr>
          <a:xfrm flipH="1" rot="10800000">
            <a:off x="-156282" y="-215982"/>
            <a:ext cx="1832918" cy="10142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333" name="Google Shape;333;g2add34c362d_4_53"/>
          <p:cNvPicPr preferRelativeResize="0"/>
          <p:nvPr/>
        </p:nvPicPr>
        <p:blipFill rotWithShape="1">
          <a:blip r:embed="rId6">
            <a:alphaModFix/>
          </a:blip>
          <a:srcRect b="21466" l="1080" r="62777" t="39959"/>
          <a:stretch/>
        </p:blipFill>
        <p:spPr>
          <a:xfrm>
            <a:off x="5980573" y="3324297"/>
            <a:ext cx="3163426" cy="18992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bujo de una persona&#10;&#10;Descripción generada automáticamente con confianza media" id="334" name="Google Shape;334;g2add34c362d_4_53"/>
          <p:cNvPicPr preferRelativeResize="0"/>
          <p:nvPr/>
        </p:nvPicPr>
        <p:blipFill rotWithShape="1">
          <a:blip r:embed="rId7">
            <a:alphaModFix/>
          </a:blip>
          <a:srcRect b="34413" l="0" r="53804" t="3624"/>
          <a:stretch/>
        </p:blipFill>
        <p:spPr>
          <a:xfrm>
            <a:off x="6752508" y="3284803"/>
            <a:ext cx="2463658" cy="1858696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2add34c362d_4_53"/>
          <p:cNvSpPr txBox="1"/>
          <p:nvPr>
            <p:ph type="ctrTitle"/>
          </p:nvPr>
        </p:nvSpPr>
        <p:spPr>
          <a:xfrm>
            <a:off x="1190625" y="1856025"/>
            <a:ext cx="6730500" cy="13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Staatliches"/>
              <a:buNone/>
            </a:pPr>
            <a:r>
              <a:rPr b="1" lang="en"/>
              <a:t>DÉMONSTRATION</a:t>
            </a:r>
            <a:endParaRPr/>
          </a:p>
        </p:txBody>
      </p:sp>
      <p:sp>
        <p:nvSpPr>
          <p:cNvPr id="336" name="Google Shape;336;g2add34c362d_4_53"/>
          <p:cNvSpPr txBox="1"/>
          <p:nvPr>
            <p:ph idx="1" type="subTitle"/>
          </p:nvPr>
        </p:nvSpPr>
        <p:spPr>
          <a:xfrm>
            <a:off x="2010625" y="3485475"/>
            <a:ext cx="51228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"/>
              <a:t>Démonstration en live </a:t>
            </a:r>
            <a:endParaRPr/>
          </a:p>
        </p:txBody>
      </p:sp>
      <p:sp>
        <p:nvSpPr>
          <p:cNvPr id="337" name="Google Shape;337;g2add34c362d_4_53"/>
          <p:cNvSpPr txBox="1"/>
          <p:nvPr>
            <p:ph idx="2" type="body"/>
          </p:nvPr>
        </p:nvSpPr>
        <p:spPr>
          <a:xfrm>
            <a:off x="3016973" y="916611"/>
            <a:ext cx="311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</a:pPr>
            <a:r>
              <a:rPr lang="en" sz="8800"/>
              <a:t>04</a:t>
            </a:r>
            <a:endParaRPr/>
          </a:p>
        </p:txBody>
      </p:sp>
      <p:pic>
        <p:nvPicPr>
          <p:cNvPr descr="Imagen que contiene Gráfico circular&#10;&#10;Descripción generada automáticamente" id="338" name="Google Shape;338;g2add34c362d_4_53"/>
          <p:cNvPicPr preferRelativeResize="0"/>
          <p:nvPr/>
        </p:nvPicPr>
        <p:blipFill rotWithShape="1">
          <a:blip r:embed="rId8">
            <a:alphaModFix/>
          </a:blip>
          <a:srcRect b="15919" l="7847" r="3883" t="14257"/>
          <a:stretch/>
        </p:blipFill>
        <p:spPr>
          <a:xfrm rot="-3630958">
            <a:off x="-789033" y="3688810"/>
            <a:ext cx="2477967" cy="11026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írculo&#10;&#10;Descripción generada automáticamente" id="339" name="Google Shape;339;g2add34c362d_4_53"/>
          <p:cNvPicPr preferRelativeResize="0"/>
          <p:nvPr/>
        </p:nvPicPr>
        <p:blipFill rotWithShape="1">
          <a:blip r:embed="rId9">
            <a:alphaModFix/>
          </a:blip>
          <a:srcRect b="6899" l="26301" r="24865" t="6535"/>
          <a:stretch/>
        </p:blipFill>
        <p:spPr>
          <a:xfrm>
            <a:off x="341488" y="1076751"/>
            <a:ext cx="801547" cy="7992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340" name="Google Shape;340;g2add34c362d_4_53"/>
          <p:cNvPicPr preferRelativeResize="0"/>
          <p:nvPr/>
        </p:nvPicPr>
        <p:blipFill rotWithShape="1">
          <a:blip r:embed="rId10">
            <a:alphaModFix/>
          </a:blip>
          <a:srcRect b="6607" l="26802" r="22931" t="4582"/>
          <a:stretch/>
        </p:blipFill>
        <p:spPr>
          <a:xfrm>
            <a:off x="7382585" y="-1151886"/>
            <a:ext cx="2300035" cy="22857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341" name="Google Shape;341;g2add34c362d_4_53"/>
          <p:cNvPicPr preferRelativeResize="0"/>
          <p:nvPr/>
        </p:nvPicPr>
        <p:blipFill rotWithShape="1">
          <a:blip r:embed="rId11">
            <a:alphaModFix/>
          </a:blip>
          <a:srcRect b="13921" l="2781" r="5735" t="14022"/>
          <a:stretch/>
        </p:blipFill>
        <p:spPr>
          <a:xfrm rot="-960813">
            <a:off x="-354108" y="4382203"/>
            <a:ext cx="1955288" cy="8663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lámpara&#10;&#10;Descripción generada automáticamente" id="342" name="Google Shape;342;g2add34c362d_4_53"/>
          <p:cNvPicPr preferRelativeResize="0"/>
          <p:nvPr/>
        </p:nvPicPr>
        <p:blipFill rotWithShape="1">
          <a:blip r:embed="rId12">
            <a:alphaModFix/>
          </a:blip>
          <a:srcRect b="5603" l="24851" r="23332" t="6159"/>
          <a:stretch/>
        </p:blipFill>
        <p:spPr>
          <a:xfrm>
            <a:off x="980564" y="3614794"/>
            <a:ext cx="471504" cy="451626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2add34c362d_4_53"/>
          <p:cNvSpPr/>
          <p:nvPr/>
        </p:nvSpPr>
        <p:spPr>
          <a:xfrm>
            <a:off x="13407807" y="4655444"/>
            <a:ext cx="81000" cy="81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4" name="Google Shape;344;g2add34c362d_4_53"/>
          <p:cNvGrpSpPr/>
          <p:nvPr/>
        </p:nvGrpSpPr>
        <p:grpSpPr>
          <a:xfrm>
            <a:off x="479568" y="1325205"/>
            <a:ext cx="7725698" cy="3135780"/>
            <a:chOff x="353635" y="1274118"/>
            <a:chExt cx="7977796" cy="3238104"/>
          </a:xfrm>
        </p:grpSpPr>
        <p:sp>
          <p:nvSpPr>
            <p:cNvPr id="345" name="Google Shape;345;g2add34c362d_4_53"/>
            <p:cNvSpPr/>
            <p:nvPr/>
          </p:nvSpPr>
          <p:spPr>
            <a:xfrm>
              <a:off x="353635" y="2349689"/>
              <a:ext cx="85500" cy="85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g2add34c362d_4_53"/>
            <p:cNvSpPr/>
            <p:nvPr/>
          </p:nvSpPr>
          <p:spPr>
            <a:xfrm>
              <a:off x="1338442" y="2358303"/>
              <a:ext cx="81000" cy="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g2add34c362d_4_53"/>
            <p:cNvSpPr/>
            <p:nvPr/>
          </p:nvSpPr>
          <p:spPr>
            <a:xfrm>
              <a:off x="1498925" y="127411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g2add34c362d_4_53"/>
            <p:cNvSpPr/>
            <p:nvPr/>
          </p:nvSpPr>
          <p:spPr>
            <a:xfrm>
              <a:off x="1639948" y="2631744"/>
              <a:ext cx="85500" cy="85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g2add34c362d_4_53"/>
            <p:cNvSpPr/>
            <p:nvPr/>
          </p:nvSpPr>
          <p:spPr>
            <a:xfrm>
              <a:off x="7106255" y="1700791"/>
              <a:ext cx="81000" cy="81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g2add34c362d_4_53"/>
            <p:cNvSpPr/>
            <p:nvPr/>
          </p:nvSpPr>
          <p:spPr>
            <a:xfrm>
              <a:off x="7604339" y="3866477"/>
              <a:ext cx="152400" cy="15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g2add34c362d_4_53"/>
            <p:cNvSpPr/>
            <p:nvPr/>
          </p:nvSpPr>
          <p:spPr>
            <a:xfrm>
              <a:off x="7756739" y="2510730"/>
              <a:ext cx="85500" cy="85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g2add34c362d_4_53"/>
            <p:cNvSpPr/>
            <p:nvPr/>
          </p:nvSpPr>
          <p:spPr>
            <a:xfrm>
              <a:off x="8245931" y="1556293"/>
              <a:ext cx="85500" cy="85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g2add34c362d_4_53"/>
            <p:cNvSpPr/>
            <p:nvPr/>
          </p:nvSpPr>
          <p:spPr>
            <a:xfrm>
              <a:off x="1868805" y="4431222"/>
              <a:ext cx="81000" cy="81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pción generada automáticamente" id="358" name="Google Shape;358;p14"/>
          <p:cNvPicPr preferRelativeResize="0"/>
          <p:nvPr/>
        </p:nvPicPr>
        <p:blipFill rotWithShape="1">
          <a:blip r:embed="rId3">
            <a:alphaModFix/>
          </a:blip>
          <a:srcRect b="12346" l="6337" r="6996" t="11190"/>
          <a:stretch/>
        </p:blipFill>
        <p:spPr>
          <a:xfrm>
            <a:off x="8385853" y="3705859"/>
            <a:ext cx="2286955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359" name="Google Shape;359;p14"/>
          <p:cNvPicPr preferRelativeResize="0"/>
          <p:nvPr/>
        </p:nvPicPr>
        <p:blipFill rotWithShape="1">
          <a:blip r:embed="rId4">
            <a:alphaModFix/>
          </a:blip>
          <a:srcRect b="24553" l="1741" r="77425" t="45201"/>
          <a:stretch/>
        </p:blipFill>
        <p:spPr>
          <a:xfrm flipH="1">
            <a:off x="-230819" y="4192009"/>
            <a:ext cx="1200636" cy="980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a&#10;&#10;Descripción generada automáticamente" id="360" name="Google Shape;360;p14"/>
          <p:cNvPicPr preferRelativeResize="0"/>
          <p:nvPr/>
        </p:nvPicPr>
        <p:blipFill rotWithShape="1">
          <a:blip r:embed="rId3">
            <a:alphaModFix/>
          </a:blip>
          <a:srcRect b="12346" l="6337" r="6996" t="11190"/>
          <a:stretch/>
        </p:blipFill>
        <p:spPr>
          <a:xfrm>
            <a:off x="-225019" y="471723"/>
            <a:ext cx="1097627" cy="5447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361" name="Google Shape;361;p14"/>
          <p:cNvPicPr preferRelativeResize="0"/>
          <p:nvPr/>
        </p:nvPicPr>
        <p:blipFill rotWithShape="1">
          <a:blip r:embed="rId5">
            <a:alphaModFix/>
          </a:blip>
          <a:srcRect b="21116" l="1079" r="61049" t="41355"/>
          <a:stretch/>
        </p:blipFill>
        <p:spPr>
          <a:xfrm flipH="1">
            <a:off x="-225017" y="3433034"/>
            <a:ext cx="3315082" cy="18476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 con confianza baja" id="362" name="Google Shape;362;p14"/>
          <p:cNvPicPr preferRelativeResize="0"/>
          <p:nvPr/>
        </p:nvPicPr>
        <p:blipFill rotWithShape="1">
          <a:blip r:embed="rId6">
            <a:alphaModFix/>
          </a:blip>
          <a:srcRect b="29351" l="67711" r="2752" t="16722"/>
          <a:stretch/>
        </p:blipFill>
        <p:spPr>
          <a:xfrm rot="10800000">
            <a:off x="7251177" y="-138885"/>
            <a:ext cx="2091322" cy="21477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a&#10;&#10;Descripción generada automáticamente con confianza baja" id="363" name="Google Shape;363;p14"/>
          <p:cNvPicPr preferRelativeResize="0"/>
          <p:nvPr/>
        </p:nvPicPr>
        <p:blipFill rotWithShape="1">
          <a:blip r:embed="rId7">
            <a:alphaModFix/>
          </a:blip>
          <a:srcRect b="5793" l="25699" r="15680" t="11445"/>
          <a:stretch/>
        </p:blipFill>
        <p:spPr>
          <a:xfrm>
            <a:off x="5065951" y="3408932"/>
            <a:ext cx="1466554" cy="11646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364" name="Google Shape;364;p14"/>
          <p:cNvPicPr preferRelativeResize="0"/>
          <p:nvPr/>
        </p:nvPicPr>
        <p:blipFill rotWithShape="1">
          <a:blip r:embed="rId8">
            <a:alphaModFix/>
          </a:blip>
          <a:srcRect b="0" l="15215" r="7784" t="10570"/>
          <a:stretch/>
        </p:blipFill>
        <p:spPr>
          <a:xfrm>
            <a:off x="3678282" y="3547108"/>
            <a:ext cx="1388045" cy="90679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objeto, bola de billar, luz&#10;&#10;Descripción generada automáticamente" id="365" name="Google Shape;365;p14"/>
          <p:cNvPicPr preferRelativeResize="0"/>
          <p:nvPr/>
        </p:nvPicPr>
        <p:blipFill rotWithShape="1">
          <a:blip r:embed="rId9">
            <a:alphaModFix/>
          </a:blip>
          <a:srcRect b="-3419" l="24060" r="20077" t="4015"/>
          <a:stretch/>
        </p:blipFill>
        <p:spPr>
          <a:xfrm>
            <a:off x="6465244" y="3163614"/>
            <a:ext cx="1830307" cy="18320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" id="366" name="Google Shape;366;p14"/>
          <p:cNvPicPr preferRelativeResize="0"/>
          <p:nvPr/>
        </p:nvPicPr>
        <p:blipFill rotWithShape="1">
          <a:blip r:embed="rId10">
            <a:alphaModFix/>
          </a:blip>
          <a:srcRect b="12013" l="2901" r="1641" t="18305"/>
          <a:stretch/>
        </p:blipFill>
        <p:spPr>
          <a:xfrm>
            <a:off x="1098937" y="3604998"/>
            <a:ext cx="2356224" cy="9675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14"/>
          <p:cNvGrpSpPr/>
          <p:nvPr/>
        </p:nvGrpSpPr>
        <p:grpSpPr>
          <a:xfrm>
            <a:off x="536095" y="1189022"/>
            <a:ext cx="8071967" cy="2016246"/>
            <a:chOff x="399330" y="1154884"/>
            <a:chExt cx="8345706" cy="2084622"/>
          </a:xfrm>
        </p:grpSpPr>
        <p:sp>
          <p:nvSpPr>
            <p:cNvPr id="368" name="Google Shape;368;p14"/>
            <p:cNvSpPr/>
            <p:nvPr/>
          </p:nvSpPr>
          <p:spPr>
            <a:xfrm>
              <a:off x="8659536" y="3154006"/>
              <a:ext cx="85500" cy="85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399330" y="2309796"/>
              <a:ext cx="85500" cy="85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4"/>
            <p:cNvSpPr/>
            <p:nvPr/>
          </p:nvSpPr>
          <p:spPr>
            <a:xfrm>
              <a:off x="676363" y="1748206"/>
              <a:ext cx="152400" cy="15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4"/>
            <p:cNvSpPr/>
            <p:nvPr/>
          </p:nvSpPr>
          <p:spPr>
            <a:xfrm>
              <a:off x="8343900" y="1558065"/>
              <a:ext cx="152400" cy="15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4"/>
            <p:cNvSpPr/>
            <p:nvPr/>
          </p:nvSpPr>
          <p:spPr>
            <a:xfrm>
              <a:off x="8053339" y="1154884"/>
              <a:ext cx="81000" cy="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3" name="Google Shape;373;p14"/>
          <p:cNvSpPr txBox="1"/>
          <p:nvPr>
            <p:ph type="ctrTitle"/>
          </p:nvPr>
        </p:nvSpPr>
        <p:spPr>
          <a:xfrm>
            <a:off x="1800447" y="1467290"/>
            <a:ext cx="55431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Staatliches"/>
              <a:buNone/>
            </a:pPr>
            <a:r>
              <a:rPr lang="en" sz="10000"/>
              <a:t>THANKS </a:t>
            </a:r>
            <a:r>
              <a:rPr lang="en" sz="10000"/>
              <a:t>!</a:t>
            </a:r>
            <a:endParaRPr sz="10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/>
          <p:nvPr>
            <p:ph type="ctrTitle"/>
          </p:nvPr>
        </p:nvSpPr>
        <p:spPr>
          <a:xfrm>
            <a:off x="3098200" y="552450"/>
            <a:ext cx="2947500" cy="7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124" name="Google Shape;124;p3"/>
          <p:cNvSpPr txBox="1"/>
          <p:nvPr>
            <p:ph idx="1" type="body"/>
          </p:nvPr>
        </p:nvSpPr>
        <p:spPr>
          <a:xfrm>
            <a:off x="1956850" y="2327000"/>
            <a:ext cx="29475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Début, Lancement du projet, Pendant le projet</a:t>
            </a:r>
            <a:endParaRPr/>
          </a:p>
        </p:txBody>
      </p:sp>
      <p:sp>
        <p:nvSpPr>
          <p:cNvPr id="125" name="Google Shape;125;p3"/>
          <p:cNvSpPr txBox="1"/>
          <p:nvPr>
            <p:ph idx="2" type="body"/>
          </p:nvPr>
        </p:nvSpPr>
        <p:spPr>
          <a:xfrm>
            <a:off x="651132" y="2090907"/>
            <a:ext cx="1299900" cy="7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2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6" name="Google Shape;126;p3"/>
          <p:cNvSpPr txBox="1"/>
          <p:nvPr>
            <p:ph idx="3" type="body"/>
          </p:nvPr>
        </p:nvSpPr>
        <p:spPr>
          <a:xfrm>
            <a:off x="1956856" y="1980420"/>
            <a:ext cx="2343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Répartition </a:t>
            </a:r>
            <a:endParaRPr/>
          </a:p>
        </p:txBody>
      </p:sp>
      <p:sp>
        <p:nvSpPr>
          <p:cNvPr id="127" name="Google Shape;127;p3"/>
          <p:cNvSpPr txBox="1"/>
          <p:nvPr>
            <p:ph idx="5" type="body"/>
          </p:nvPr>
        </p:nvSpPr>
        <p:spPr>
          <a:xfrm>
            <a:off x="4872474" y="2090907"/>
            <a:ext cx="1305600" cy="7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2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" name="Google Shape;128;p3"/>
          <p:cNvSpPr txBox="1"/>
          <p:nvPr>
            <p:ph idx="6" type="body"/>
          </p:nvPr>
        </p:nvSpPr>
        <p:spPr>
          <a:xfrm>
            <a:off x="6122975" y="1852200"/>
            <a:ext cx="2772600" cy="91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tECHNOLOGIES SUPPLÉMENTAIRE</a:t>
            </a:r>
            <a:endParaRPr/>
          </a:p>
        </p:txBody>
      </p:sp>
      <p:sp>
        <p:nvSpPr>
          <p:cNvPr id="129" name="Google Shape;129;p3"/>
          <p:cNvSpPr txBox="1"/>
          <p:nvPr>
            <p:ph idx="7" type="body"/>
          </p:nvPr>
        </p:nvSpPr>
        <p:spPr>
          <a:xfrm>
            <a:off x="1956856" y="3958348"/>
            <a:ext cx="23436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Un projet enrichissant</a:t>
            </a:r>
            <a:endParaRPr/>
          </a:p>
        </p:txBody>
      </p:sp>
      <p:sp>
        <p:nvSpPr>
          <p:cNvPr id="130" name="Google Shape;130;p3"/>
          <p:cNvSpPr txBox="1"/>
          <p:nvPr>
            <p:ph idx="8" type="body"/>
          </p:nvPr>
        </p:nvSpPr>
        <p:spPr>
          <a:xfrm>
            <a:off x="651132" y="3293298"/>
            <a:ext cx="1299900" cy="7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2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1" name="Google Shape;131;p3"/>
          <p:cNvSpPr txBox="1"/>
          <p:nvPr>
            <p:ph idx="9" type="body"/>
          </p:nvPr>
        </p:nvSpPr>
        <p:spPr>
          <a:xfrm>
            <a:off x="1956856" y="3639461"/>
            <a:ext cx="2343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dIFFICULTÉS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Améliorations</a:t>
            </a:r>
            <a:endParaRPr/>
          </a:p>
        </p:txBody>
      </p:sp>
      <p:sp>
        <p:nvSpPr>
          <p:cNvPr id="132" name="Google Shape;132;p3"/>
          <p:cNvSpPr txBox="1"/>
          <p:nvPr>
            <p:ph idx="13" type="body"/>
          </p:nvPr>
        </p:nvSpPr>
        <p:spPr>
          <a:xfrm>
            <a:off x="6183997" y="3639898"/>
            <a:ext cx="23436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Démonstration en live </a:t>
            </a:r>
            <a:endParaRPr/>
          </a:p>
        </p:txBody>
      </p:sp>
      <p:sp>
        <p:nvSpPr>
          <p:cNvPr id="133" name="Google Shape;133;p3"/>
          <p:cNvSpPr txBox="1"/>
          <p:nvPr>
            <p:ph idx="14" type="body"/>
          </p:nvPr>
        </p:nvSpPr>
        <p:spPr>
          <a:xfrm>
            <a:off x="4872474" y="3293298"/>
            <a:ext cx="1305600" cy="7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2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4" name="Google Shape;134;p3"/>
          <p:cNvSpPr txBox="1"/>
          <p:nvPr>
            <p:ph idx="15" type="body"/>
          </p:nvPr>
        </p:nvSpPr>
        <p:spPr>
          <a:xfrm>
            <a:off x="6184000" y="3293300"/>
            <a:ext cx="2552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dÉMONSTRATION</a:t>
            </a:r>
            <a:endParaRPr/>
          </a:p>
        </p:txBody>
      </p:sp>
      <p:grpSp>
        <p:nvGrpSpPr>
          <p:cNvPr id="135" name="Google Shape;135;p3"/>
          <p:cNvGrpSpPr/>
          <p:nvPr/>
        </p:nvGrpSpPr>
        <p:grpSpPr>
          <a:xfrm>
            <a:off x="534432" y="918216"/>
            <a:ext cx="7930332" cy="779096"/>
            <a:chOff x="400539" y="905062"/>
            <a:chExt cx="8198117" cy="805404"/>
          </a:xfrm>
        </p:grpSpPr>
        <p:sp>
          <p:nvSpPr>
            <p:cNvPr id="136" name="Google Shape;136;p3"/>
            <p:cNvSpPr/>
            <p:nvPr/>
          </p:nvSpPr>
          <p:spPr>
            <a:xfrm>
              <a:off x="730437" y="1624888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00539" y="1082027"/>
              <a:ext cx="81089" cy="8108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8047335" y="905062"/>
              <a:ext cx="81089" cy="8108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8446256" y="1314726"/>
              <a:ext cx="152400" cy="15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1302787" y="911824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pción generada automáticamente" id="145" name="Google Shape;145;p4"/>
          <p:cNvPicPr preferRelativeResize="0"/>
          <p:nvPr/>
        </p:nvPicPr>
        <p:blipFill rotWithShape="1">
          <a:blip r:embed="rId3">
            <a:alphaModFix/>
          </a:blip>
          <a:srcRect b="12346" l="6337" r="47314" t="11190"/>
          <a:stretch/>
        </p:blipFill>
        <p:spPr>
          <a:xfrm>
            <a:off x="7920953" y="2717322"/>
            <a:ext cx="1223046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 con confianza baja" id="146" name="Google Shape;146;p4"/>
          <p:cNvPicPr preferRelativeResize="0"/>
          <p:nvPr/>
        </p:nvPicPr>
        <p:blipFill rotWithShape="1">
          <a:blip r:embed="rId4">
            <a:alphaModFix/>
          </a:blip>
          <a:srcRect b="16966" l="25298" r="2753" t="16722"/>
          <a:stretch/>
        </p:blipFill>
        <p:spPr>
          <a:xfrm flipH="1" rot="10800000">
            <a:off x="-171449" y="-68580"/>
            <a:ext cx="3283602" cy="17023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147" name="Google Shape;147;p4"/>
          <p:cNvPicPr preferRelativeResize="0"/>
          <p:nvPr/>
        </p:nvPicPr>
        <p:blipFill rotWithShape="1">
          <a:blip r:embed="rId5">
            <a:alphaModFix/>
          </a:blip>
          <a:srcRect b="27656" l="48802" r="2121" t="24064"/>
          <a:stretch/>
        </p:blipFill>
        <p:spPr>
          <a:xfrm flipH="1" rot="10800000">
            <a:off x="-156282" y="-215983"/>
            <a:ext cx="1832919" cy="10142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148" name="Google Shape;148;p4"/>
          <p:cNvPicPr preferRelativeResize="0"/>
          <p:nvPr/>
        </p:nvPicPr>
        <p:blipFill rotWithShape="1">
          <a:blip r:embed="rId6">
            <a:alphaModFix/>
          </a:blip>
          <a:srcRect b="21464" l="1079" r="62780" t="39960"/>
          <a:stretch/>
        </p:blipFill>
        <p:spPr>
          <a:xfrm>
            <a:off x="5980573" y="3324297"/>
            <a:ext cx="3163425" cy="18992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bujo de una persona&#10;&#10;Descripción generada automáticamente con confianza media" id="149" name="Google Shape;149;p4"/>
          <p:cNvPicPr preferRelativeResize="0"/>
          <p:nvPr/>
        </p:nvPicPr>
        <p:blipFill rotWithShape="1">
          <a:blip r:embed="rId7">
            <a:alphaModFix/>
          </a:blip>
          <a:srcRect b="34414" l="0" r="53803" t="3625"/>
          <a:stretch/>
        </p:blipFill>
        <p:spPr>
          <a:xfrm>
            <a:off x="6752508" y="3284803"/>
            <a:ext cx="2463658" cy="1858697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4"/>
          <p:cNvSpPr txBox="1"/>
          <p:nvPr>
            <p:ph type="ctrTitle"/>
          </p:nvPr>
        </p:nvSpPr>
        <p:spPr>
          <a:xfrm>
            <a:off x="1795750" y="1741325"/>
            <a:ext cx="59601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Staatliches"/>
              <a:buNone/>
            </a:pPr>
            <a:r>
              <a:rPr b="1" lang="en"/>
              <a:t>Répartition</a:t>
            </a:r>
            <a:r>
              <a:rPr b="1" lang="en"/>
              <a:t> des tâches</a:t>
            </a:r>
            <a:endParaRPr/>
          </a:p>
        </p:txBody>
      </p:sp>
      <p:sp>
        <p:nvSpPr>
          <p:cNvPr id="151" name="Google Shape;151;p4"/>
          <p:cNvSpPr txBox="1"/>
          <p:nvPr>
            <p:ph idx="1" type="subTitle"/>
          </p:nvPr>
        </p:nvSpPr>
        <p:spPr>
          <a:xfrm>
            <a:off x="3283025" y="4095075"/>
            <a:ext cx="26001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"/>
              <a:t>Début, Lancement du projet, Pendant le projet</a:t>
            </a:r>
            <a:endParaRPr/>
          </a:p>
        </p:txBody>
      </p:sp>
      <p:sp>
        <p:nvSpPr>
          <p:cNvPr id="152" name="Google Shape;152;p4"/>
          <p:cNvSpPr txBox="1"/>
          <p:nvPr>
            <p:ph idx="2" type="body"/>
          </p:nvPr>
        </p:nvSpPr>
        <p:spPr>
          <a:xfrm>
            <a:off x="3016973" y="916611"/>
            <a:ext cx="3110054" cy="6157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</a:pPr>
            <a:r>
              <a:rPr lang="en" sz="8800"/>
              <a:t>01</a:t>
            </a:r>
            <a:endParaRPr/>
          </a:p>
        </p:txBody>
      </p:sp>
      <p:pic>
        <p:nvPicPr>
          <p:cNvPr descr="Imagen que contiene Gráfico circular&#10;&#10;Descripción generada automáticamente" id="153" name="Google Shape;153;p4"/>
          <p:cNvPicPr preferRelativeResize="0"/>
          <p:nvPr/>
        </p:nvPicPr>
        <p:blipFill rotWithShape="1">
          <a:blip r:embed="rId8">
            <a:alphaModFix/>
          </a:blip>
          <a:srcRect b="15917" l="7849" r="3883" t="14258"/>
          <a:stretch/>
        </p:blipFill>
        <p:spPr>
          <a:xfrm rot="-3630957">
            <a:off x="-789033" y="3688811"/>
            <a:ext cx="2477967" cy="1102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írculo&#10;&#10;Descripción generada automáticamente" id="154" name="Google Shape;154;p4"/>
          <p:cNvPicPr preferRelativeResize="0"/>
          <p:nvPr/>
        </p:nvPicPr>
        <p:blipFill rotWithShape="1">
          <a:blip r:embed="rId9">
            <a:alphaModFix/>
          </a:blip>
          <a:srcRect b="6900" l="26299" r="24865" t="6534"/>
          <a:stretch/>
        </p:blipFill>
        <p:spPr>
          <a:xfrm>
            <a:off x="341488" y="1076751"/>
            <a:ext cx="801545" cy="7992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155" name="Google Shape;155;p4"/>
          <p:cNvPicPr preferRelativeResize="0"/>
          <p:nvPr/>
        </p:nvPicPr>
        <p:blipFill rotWithShape="1">
          <a:blip r:embed="rId10">
            <a:alphaModFix/>
          </a:blip>
          <a:srcRect b="6607" l="26800" r="22932" t="4583"/>
          <a:stretch/>
        </p:blipFill>
        <p:spPr>
          <a:xfrm>
            <a:off x="7382585" y="-1151886"/>
            <a:ext cx="2300037" cy="22857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156" name="Google Shape;156;p4"/>
          <p:cNvPicPr preferRelativeResize="0"/>
          <p:nvPr/>
        </p:nvPicPr>
        <p:blipFill rotWithShape="1">
          <a:blip r:embed="rId11">
            <a:alphaModFix/>
          </a:blip>
          <a:srcRect b="13918" l="2783" r="5732" t="14022"/>
          <a:stretch/>
        </p:blipFill>
        <p:spPr>
          <a:xfrm rot="-960815">
            <a:off x="-354108" y="4382203"/>
            <a:ext cx="1955286" cy="866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lámpara&#10;&#10;Descripción generada automáticamente" id="157" name="Google Shape;157;p4"/>
          <p:cNvPicPr preferRelativeResize="0"/>
          <p:nvPr/>
        </p:nvPicPr>
        <p:blipFill rotWithShape="1">
          <a:blip r:embed="rId12">
            <a:alphaModFix/>
          </a:blip>
          <a:srcRect b="5606" l="24850" r="23332" t="6158"/>
          <a:stretch/>
        </p:blipFill>
        <p:spPr>
          <a:xfrm>
            <a:off x="980564" y="3614794"/>
            <a:ext cx="471505" cy="45162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4"/>
          <p:cNvSpPr/>
          <p:nvPr/>
        </p:nvSpPr>
        <p:spPr>
          <a:xfrm>
            <a:off x="13407807" y="4655444"/>
            <a:ext cx="81089" cy="81089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9" name="Google Shape;159;p4"/>
          <p:cNvGrpSpPr/>
          <p:nvPr/>
        </p:nvGrpSpPr>
        <p:grpSpPr>
          <a:xfrm>
            <a:off x="479578" y="1325239"/>
            <a:ext cx="7725988" cy="3135952"/>
            <a:chOff x="353635" y="1274118"/>
            <a:chExt cx="7977874" cy="3238193"/>
          </a:xfrm>
        </p:grpSpPr>
        <p:sp>
          <p:nvSpPr>
            <p:cNvPr id="160" name="Google Shape;160;p4"/>
            <p:cNvSpPr/>
            <p:nvPr/>
          </p:nvSpPr>
          <p:spPr>
            <a:xfrm>
              <a:off x="353635" y="2349689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1338442" y="2358303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1498925" y="127411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1639948" y="2631744"/>
              <a:ext cx="85578" cy="8557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7106255" y="1700791"/>
              <a:ext cx="81089" cy="8108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7604339" y="3866477"/>
              <a:ext cx="152400" cy="15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7756739" y="2510730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8245931" y="1556293"/>
              <a:ext cx="85578" cy="8557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1868805" y="4431222"/>
              <a:ext cx="81089" cy="8108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775" y="2524131"/>
            <a:ext cx="3498151" cy="194713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6"/>
          <p:cNvSpPr txBox="1"/>
          <p:nvPr>
            <p:ph type="ctrTitle"/>
          </p:nvPr>
        </p:nvSpPr>
        <p:spPr>
          <a:xfrm>
            <a:off x="1150400" y="552450"/>
            <a:ext cx="68928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</a:pPr>
            <a:r>
              <a:rPr lang="en"/>
              <a:t>rÉPARTITION DES TÂCHES</a:t>
            </a:r>
            <a:endParaRPr/>
          </a:p>
        </p:txBody>
      </p:sp>
      <p:sp>
        <p:nvSpPr>
          <p:cNvPr id="175" name="Google Shape;175;p6"/>
          <p:cNvSpPr txBox="1"/>
          <p:nvPr>
            <p:ph idx="2" type="body"/>
          </p:nvPr>
        </p:nvSpPr>
        <p:spPr>
          <a:xfrm>
            <a:off x="1577342" y="1417421"/>
            <a:ext cx="26907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dÉBUT DU PROJET</a:t>
            </a:r>
            <a:endParaRPr/>
          </a:p>
        </p:txBody>
      </p:sp>
      <p:grpSp>
        <p:nvGrpSpPr>
          <p:cNvPr id="176" name="Google Shape;176;p6"/>
          <p:cNvGrpSpPr/>
          <p:nvPr/>
        </p:nvGrpSpPr>
        <p:grpSpPr>
          <a:xfrm>
            <a:off x="305716" y="1036435"/>
            <a:ext cx="496721" cy="493550"/>
            <a:chOff x="-45665400" y="2703250"/>
            <a:chExt cx="301500" cy="299575"/>
          </a:xfrm>
        </p:grpSpPr>
        <p:sp>
          <p:nvSpPr>
            <p:cNvPr id="177" name="Google Shape;177;p6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p6"/>
          <p:cNvSpPr txBox="1"/>
          <p:nvPr/>
        </p:nvSpPr>
        <p:spPr>
          <a:xfrm>
            <a:off x="1120150" y="2016225"/>
            <a:ext cx="3166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Maquette :</a:t>
            </a:r>
            <a:r>
              <a:rPr b="1" lang="en" sz="21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15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Mathieu</a:t>
            </a:r>
            <a:endParaRPr b="1" sz="15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82" name="Google Shape;182;p6"/>
          <p:cNvSpPr txBox="1"/>
          <p:nvPr/>
        </p:nvSpPr>
        <p:spPr>
          <a:xfrm>
            <a:off x="5501650" y="3506175"/>
            <a:ext cx="370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Technologies</a:t>
            </a: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:</a:t>
            </a:r>
            <a:r>
              <a:rPr b="1" lang="en" sz="21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15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Alexis</a:t>
            </a:r>
            <a:endParaRPr b="1" sz="2100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83" name="Google Shape;183;p6"/>
          <p:cNvSpPr txBox="1"/>
          <p:nvPr/>
        </p:nvSpPr>
        <p:spPr>
          <a:xfrm>
            <a:off x="5501650" y="2016225"/>
            <a:ext cx="3642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Gestion de Projet</a:t>
            </a: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:</a:t>
            </a:r>
            <a:r>
              <a:rPr b="1" lang="en" sz="21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15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Théo</a:t>
            </a:r>
            <a:endParaRPr b="1" sz="2100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84" name="Google Shape;184;p6"/>
          <p:cNvSpPr txBox="1"/>
          <p:nvPr/>
        </p:nvSpPr>
        <p:spPr>
          <a:xfrm>
            <a:off x="6057900" y="2478900"/>
            <a:ext cx="2800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Notion</a:t>
            </a:r>
            <a:endParaRPr sz="1600"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185" name="Google Shape;185;p6"/>
          <p:cNvSpPr txBox="1"/>
          <p:nvPr/>
        </p:nvSpPr>
        <p:spPr>
          <a:xfrm>
            <a:off x="5676900" y="3981450"/>
            <a:ext cx="2800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Choix et mise en place </a:t>
            </a:r>
            <a:endParaRPr sz="1600"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pic>
        <p:nvPicPr>
          <p:cNvPr id="186" name="Google Shape;18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4525" y="2527763"/>
            <a:ext cx="333375" cy="33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add34c362d_4_26"/>
          <p:cNvSpPr txBox="1"/>
          <p:nvPr>
            <p:ph type="ctrTitle"/>
          </p:nvPr>
        </p:nvSpPr>
        <p:spPr>
          <a:xfrm>
            <a:off x="1150400" y="552450"/>
            <a:ext cx="68928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</a:pPr>
            <a:r>
              <a:rPr lang="en"/>
              <a:t>rÉPARTITION DES TÂCHES</a:t>
            </a:r>
            <a:endParaRPr/>
          </a:p>
        </p:txBody>
      </p:sp>
      <p:sp>
        <p:nvSpPr>
          <p:cNvPr id="192" name="Google Shape;192;g2add34c362d_4_26"/>
          <p:cNvSpPr txBox="1"/>
          <p:nvPr>
            <p:ph idx="2" type="body"/>
          </p:nvPr>
        </p:nvSpPr>
        <p:spPr>
          <a:xfrm>
            <a:off x="1577352" y="1417425"/>
            <a:ext cx="3404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lANCEMENT DE PROJET</a:t>
            </a:r>
            <a:endParaRPr/>
          </a:p>
        </p:txBody>
      </p:sp>
      <p:grpSp>
        <p:nvGrpSpPr>
          <p:cNvPr id="193" name="Google Shape;193;g2add34c362d_4_26"/>
          <p:cNvGrpSpPr/>
          <p:nvPr/>
        </p:nvGrpSpPr>
        <p:grpSpPr>
          <a:xfrm>
            <a:off x="305716" y="1036435"/>
            <a:ext cx="496721" cy="493550"/>
            <a:chOff x="-45665400" y="2703250"/>
            <a:chExt cx="301500" cy="299575"/>
          </a:xfrm>
        </p:grpSpPr>
        <p:sp>
          <p:nvSpPr>
            <p:cNvPr id="194" name="Google Shape;194;g2add34c362d_4_26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g2add34c362d_4_26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g2add34c362d_4_26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g2add34c362d_4_26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g2add34c362d_4_26"/>
          <p:cNvSpPr txBox="1"/>
          <p:nvPr/>
        </p:nvSpPr>
        <p:spPr>
          <a:xfrm>
            <a:off x="1043950" y="2016225"/>
            <a:ext cx="2699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Back-End</a:t>
            </a: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:</a:t>
            </a:r>
            <a:r>
              <a:rPr b="1" lang="en" sz="21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15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Théo</a:t>
            </a:r>
            <a:endParaRPr b="1" sz="2100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99" name="Google Shape;199;g2add34c362d_4_26"/>
          <p:cNvSpPr txBox="1"/>
          <p:nvPr/>
        </p:nvSpPr>
        <p:spPr>
          <a:xfrm>
            <a:off x="5273050" y="2016225"/>
            <a:ext cx="3404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Front-End:</a:t>
            </a:r>
            <a:r>
              <a:rPr b="1" lang="en" sz="21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15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Mathieu et Alexis</a:t>
            </a:r>
            <a:endParaRPr b="1" sz="2100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00" name="Google Shape;200;g2add34c362d_4_26"/>
          <p:cNvSpPr txBox="1"/>
          <p:nvPr/>
        </p:nvSpPr>
        <p:spPr>
          <a:xfrm>
            <a:off x="5829300" y="2478900"/>
            <a:ext cx="2800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201" name="Google Shape;201;g2add34c362d_4_26"/>
          <p:cNvSpPr txBox="1"/>
          <p:nvPr/>
        </p:nvSpPr>
        <p:spPr>
          <a:xfrm>
            <a:off x="1196350" y="2478900"/>
            <a:ext cx="3080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</a:pPr>
            <a:r>
              <a:rPr lang="en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Connexion avec MongoDB</a:t>
            </a:r>
            <a:endParaRPr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</a:pPr>
            <a:r>
              <a:rPr lang="en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Définitions</a:t>
            </a:r>
            <a:r>
              <a:rPr lang="en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 des Schéma (User et Post)</a:t>
            </a:r>
            <a:endParaRPr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</a:pPr>
            <a:r>
              <a:rPr lang="en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CRUD pour User et Post</a:t>
            </a:r>
            <a:endParaRPr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pic>
        <p:nvPicPr>
          <p:cNvPr id="202" name="Google Shape;202;g2add34c362d_4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3563" y="3781425"/>
            <a:ext cx="1500176" cy="1000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g2add34c362d_4_26"/>
          <p:cNvSpPr txBox="1"/>
          <p:nvPr/>
        </p:nvSpPr>
        <p:spPr>
          <a:xfrm>
            <a:off x="5463550" y="2478900"/>
            <a:ext cx="3080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</a:pPr>
            <a:r>
              <a:rPr lang="en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Réalisations des templates en fonction des maquettes</a:t>
            </a:r>
            <a:endParaRPr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</a:pPr>
            <a:r>
              <a:rPr lang="en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Données statiques</a:t>
            </a:r>
            <a:endParaRPr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pic>
        <p:nvPicPr>
          <p:cNvPr id="204" name="Google Shape;204;g2add34c362d_4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4975" y="3781426"/>
            <a:ext cx="3080398" cy="1020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dd34c362d_4_9"/>
          <p:cNvSpPr txBox="1"/>
          <p:nvPr>
            <p:ph type="ctrTitle"/>
          </p:nvPr>
        </p:nvSpPr>
        <p:spPr>
          <a:xfrm>
            <a:off x="1150400" y="552450"/>
            <a:ext cx="68928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</a:pPr>
            <a:r>
              <a:rPr lang="en"/>
              <a:t>rÉPARTITION DES TÂCHES</a:t>
            </a:r>
            <a:endParaRPr/>
          </a:p>
        </p:txBody>
      </p:sp>
      <p:sp>
        <p:nvSpPr>
          <p:cNvPr id="210" name="Google Shape;210;g2add34c362d_4_9"/>
          <p:cNvSpPr txBox="1"/>
          <p:nvPr>
            <p:ph idx="2" type="body"/>
          </p:nvPr>
        </p:nvSpPr>
        <p:spPr>
          <a:xfrm>
            <a:off x="1577352" y="1417425"/>
            <a:ext cx="32517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pENDANT LE PROJET</a:t>
            </a:r>
            <a:endParaRPr/>
          </a:p>
        </p:txBody>
      </p:sp>
      <p:grpSp>
        <p:nvGrpSpPr>
          <p:cNvPr id="211" name="Google Shape;211;g2add34c362d_4_9"/>
          <p:cNvGrpSpPr/>
          <p:nvPr/>
        </p:nvGrpSpPr>
        <p:grpSpPr>
          <a:xfrm>
            <a:off x="305716" y="1036435"/>
            <a:ext cx="496721" cy="493550"/>
            <a:chOff x="-45665400" y="2703250"/>
            <a:chExt cx="301500" cy="299575"/>
          </a:xfrm>
        </p:grpSpPr>
        <p:sp>
          <p:nvSpPr>
            <p:cNvPr id="212" name="Google Shape;212;g2add34c362d_4_9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g2add34c362d_4_9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g2add34c362d_4_9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g2add34c362d_4_9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6" name="Google Shape;216;g2add34c362d_4_9"/>
          <p:cNvSpPr txBox="1"/>
          <p:nvPr/>
        </p:nvSpPr>
        <p:spPr>
          <a:xfrm>
            <a:off x="1272550" y="2168625"/>
            <a:ext cx="6461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Réalisations des </a:t>
            </a: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fonctionnalités</a:t>
            </a:r>
            <a:r>
              <a:rPr b="1" lang="en" sz="2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:</a:t>
            </a:r>
            <a:r>
              <a:rPr b="1" lang="en" sz="21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15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Tout le monde</a:t>
            </a:r>
            <a:endParaRPr b="1" sz="2100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17" name="Google Shape;217;g2add34c362d_4_9"/>
          <p:cNvSpPr txBox="1"/>
          <p:nvPr/>
        </p:nvSpPr>
        <p:spPr>
          <a:xfrm>
            <a:off x="1424950" y="2631300"/>
            <a:ext cx="5414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</a:pPr>
            <a:r>
              <a:rPr lang="en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Liaison Back-End / Front-End</a:t>
            </a:r>
            <a:endParaRPr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</a:pPr>
            <a:r>
              <a:rPr lang="en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Chaque personne s'attribuait des tâches sur Notion et les réalisait  </a:t>
            </a:r>
            <a:endParaRPr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</a:pPr>
            <a:r>
              <a:rPr lang="en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Bonne utilisation de Git : (1 fonctionnalité = 1 branche puis merge sur le main)</a:t>
            </a:r>
            <a:endParaRPr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pción generada automáticamente" id="222" name="Google Shape;222;g2add34c362d_3_0"/>
          <p:cNvPicPr preferRelativeResize="0"/>
          <p:nvPr/>
        </p:nvPicPr>
        <p:blipFill rotWithShape="1">
          <a:blip r:embed="rId3">
            <a:alphaModFix/>
          </a:blip>
          <a:srcRect b="12348" l="6335" r="47316" t="11186"/>
          <a:stretch/>
        </p:blipFill>
        <p:spPr>
          <a:xfrm>
            <a:off x="7920953" y="2717322"/>
            <a:ext cx="1223045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 con confianza baja" id="223" name="Google Shape;223;g2add34c362d_3_0"/>
          <p:cNvPicPr preferRelativeResize="0"/>
          <p:nvPr/>
        </p:nvPicPr>
        <p:blipFill rotWithShape="1">
          <a:blip r:embed="rId4">
            <a:alphaModFix/>
          </a:blip>
          <a:srcRect b="16962" l="25296" r="2755" t="16724"/>
          <a:stretch/>
        </p:blipFill>
        <p:spPr>
          <a:xfrm flipH="1" rot="10800000">
            <a:off x="-171449" y="-68581"/>
            <a:ext cx="3283603" cy="1702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224" name="Google Shape;224;g2add34c362d_3_0"/>
          <p:cNvPicPr preferRelativeResize="0"/>
          <p:nvPr/>
        </p:nvPicPr>
        <p:blipFill rotWithShape="1">
          <a:blip r:embed="rId5">
            <a:alphaModFix/>
          </a:blip>
          <a:srcRect b="27654" l="48800" r="2124" t="24067"/>
          <a:stretch/>
        </p:blipFill>
        <p:spPr>
          <a:xfrm flipH="1" rot="10800000">
            <a:off x="-156282" y="-215982"/>
            <a:ext cx="1832918" cy="10142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225" name="Google Shape;225;g2add34c362d_3_0"/>
          <p:cNvPicPr preferRelativeResize="0"/>
          <p:nvPr/>
        </p:nvPicPr>
        <p:blipFill rotWithShape="1">
          <a:blip r:embed="rId6">
            <a:alphaModFix/>
          </a:blip>
          <a:srcRect b="21466" l="1080" r="62777" t="39959"/>
          <a:stretch/>
        </p:blipFill>
        <p:spPr>
          <a:xfrm>
            <a:off x="5980573" y="3324297"/>
            <a:ext cx="3163426" cy="18992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bujo de una persona&#10;&#10;Descripción generada automáticamente con confianza media" id="226" name="Google Shape;226;g2add34c362d_3_0"/>
          <p:cNvPicPr preferRelativeResize="0"/>
          <p:nvPr/>
        </p:nvPicPr>
        <p:blipFill rotWithShape="1">
          <a:blip r:embed="rId7">
            <a:alphaModFix/>
          </a:blip>
          <a:srcRect b="34413" l="0" r="53804" t="3624"/>
          <a:stretch/>
        </p:blipFill>
        <p:spPr>
          <a:xfrm>
            <a:off x="6752508" y="3284803"/>
            <a:ext cx="2463658" cy="1858696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2add34c362d_3_0"/>
          <p:cNvSpPr txBox="1"/>
          <p:nvPr>
            <p:ph idx="2" type="body"/>
          </p:nvPr>
        </p:nvSpPr>
        <p:spPr>
          <a:xfrm>
            <a:off x="3016973" y="916611"/>
            <a:ext cx="311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</a:pPr>
            <a:r>
              <a:rPr lang="en" sz="8800"/>
              <a:t>02</a:t>
            </a:r>
            <a:endParaRPr/>
          </a:p>
        </p:txBody>
      </p:sp>
      <p:pic>
        <p:nvPicPr>
          <p:cNvPr descr="Imagen que contiene Gráfico circular&#10;&#10;Descripción generada automáticamente" id="228" name="Google Shape;228;g2add34c362d_3_0"/>
          <p:cNvPicPr preferRelativeResize="0"/>
          <p:nvPr/>
        </p:nvPicPr>
        <p:blipFill rotWithShape="1">
          <a:blip r:embed="rId8">
            <a:alphaModFix/>
          </a:blip>
          <a:srcRect b="15919" l="7847" r="3883" t="14257"/>
          <a:stretch/>
        </p:blipFill>
        <p:spPr>
          <a:xfrm rot="-3630958">
            <a:off x="-789033" y="3688810"/>
            <a:ext cx="2477967" cy="11026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írculo&#10;&#10;Descripción generada automáticamente" id="229" name="Google Shape;229;g2add34c362d_3_0"/>
          <p:cNvPicPr preferRelativeResize="0"/>
          <p:nvPr/>
        </p:nvPicPr>
        <p:blipFill rotWithShape="1">
          <a:blip r:embed="rId9">
            <a:alphaModFix/>
          </a:blip>
          <a:srcRect b="6899" l="26301" r="24865" t="6535"/>
          <a:stretch/>
        </p:blipFill>
        <p:spPr>
          <a:xfrm>
            <a:off x="341488" y="1076751"/>
            <a:ext cx="801547" cy="7992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230" name="Google Shape;230;g2add34c362d_3_0"/>
          <p:cNvPicPr preferRelativeResize="0"/>
          <p:nvPr/>
        </p:nvPicPr>
        <p:blipFill rotWithShape="1">
          <a:blip r:embed="rId10">
            <a:alphaModFix/>
          </a:blip>
          <a:srcRect b="6607" l="26802" r="22931" t="4582"/>
          <a:stretch/>
        </p:blipFill>
        <p:spPr>
          <a:xfrm>
            <a:off x="7382585" y="-1151886"/>
            <a:ext cx="2300035" cy="22857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231" name="Google Shape;231;g2add34c362d_3_0"/>
          <p:cNvPicPr preferRelativeResize="0"/>
          <p:nvPr/>
        </p:nvPicPr>
        <p:blipFill rotWithShape="1">
          <a:blip r:embed="rId11">
            <a:alphaModFix/>
          </a:blip>
          <a:srcRect b="13921" l="2781" r="5735" t="14022"/>
          <a:stretch/>
        </p:blipFill>
        <p:spPr>
          <a:xfrm rot="-960813">
            <a:off x="-354108" y="4382203"/>
            <a:ext cx="1955288" cy="8663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lámpara&#10;&#10;Descripción generada automáticamente" id="232" name="Google Shape;232;g2add34c362d_3_0"/>
          <p:cNvPicPr preferRelativeResize="0"/>
          <p:nvPr/>
        </p:nvPicPr>
        <p:blipFill rotWithShape="1">
          <a:blip r:embed="rId12">
            <a:alphaModFix/>
          </a:blip>
          <a:srcRect b="5603" l="24851" r="23332" t="6159"/>
          <a:stretch/>
        </p:blipFill>
        <p:spPr>
          <a:xfrm>
            <a:off x="980564" y="3614794"/>
            <a:ext cx="471504" cy="45162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2add34c362d_3_0"/>
          <p:cNvSpPr/>
          <p:nvPr/>
        </p:nvSpPr>
        <p:spPr>
          <a:xfrm>
            <a:off x="13407807" y="4655444"/>
            <a:ext cx="81000" cy="81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4" name="Google Shape;234;g2add34c362d_3_0"/>
          <p:cNvGrpSpPr/>
          <p:nvPr/>
        </p:nvGrpSpPr>
        <p:grpSpPr>
          <a:xfrm>
            <a:off x="479568" y="1325205"/>
            <a:ext cx="7725698" cy="3135780"/>
            <a:chOff x="353635" y="1274118"/>
            <a:chExt cx="7977796" cy="3238104"/>
          </a:xfrm>
        </p:grpSpPr>
        <p:sp>
          <p:nvSpPr>
            <p:cNvPr id="235" name="Google Shape;235;g2add34c362d_3_0"/>
            <p:cNvSpPr/>
            <p:nvPr/>
          </p:nvSpPr>
          <p:spPr>
            <a:xfrm>
              <a:off x="353635" y="2349689"/>
              <a:ext cx="85500" cy="85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g2add34c362d_3_0"/>
            <p:cNvSpPr/>
            <p:nvPr/>
          </p:nvSpPr>
          <p:spPr>
            <a:xfrm>
              <a:off x="1338442" y="2358303"/>
              <a:ext cx="81000" cy="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g2add34c362d_3_0"/>
            <p:cNvSpPr/>
            <p:nvPr/>
          </p:nvSpPr>
          <p:spPr>
            <a:xfrm>
              <a:off x="1498925" y="127411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g2add34c362d_3_0"/>
            <p:cNvSpPr/>
            <p:nvPr/>
          </p:nvSpPr>
          <p:spPr>
            <a:xfrm>
              <a:off x="1639948" y="2631744"/>
              <a:ext cx="85500" cy="85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g2add34c362d_3_0"/>
            <p:cNvSpPr/>
            <p:nvPr/>
          </p:nvSpPr>
          <p:spPr>
            <a:xfrm>
              <a:off x="7106255" y="1700791"/>
              <a:ext cx="81000" cy="81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g2add34c362d_3_0"/>
            <p:cNvSpPr/>
            <p:nvPr/>
          </p:nvSpPr>
          <p:spPr>
            <a:xfrm>
              <a:off x="7604339" y="3866477"/>
              <a:ext cx="152400" cy="15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g2add34c362d_3_0"/>
            <p:cNvSpPr/>
            <p:nvPr/>
          </p:nvSpPr>
          <p:spPr>
            <a:xfrm>
              <a:off x="7756739" y="2510730"/>
              <a:ext cx="85500" cy="85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g2add34c362d_3_0"/>
            <p:cNvSpPr/>
            <p:nvPr/>
          </p:nvSpPr>
          <p:spPr>
            <a:xfrm>
              <a:off x="8245931" y="1556293"/>
              <a:ext cx="85500" cy="85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g2add34c362d_3_0"/>
            <p:cNvSpPr/>
            <p:nvPr/>
          </p:nvSpPr>
          <p:spPr>
            <a:xfrm>
              <a:off x="1868805" y="4431222"/>
              <a:ext cx="81000" cy="81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4" name="Google Shape;244;g2add34c362d_3_0"/>
          <p:cNvSpPr txBox="1"/>
          <p:nvPr>
            <p:ph type="ctrTitle"/>
          </p:nvPr>
        </p:nvSpPr>
        <p:spPr>
          <a:xfrm>
            <a:off x="730650" y="1741325"/>
            <a:ext cx="76827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Staatliches"/>
              <a:buNone/>
            </a:pPr>
            <a:r>
              <a:rPr b="1" lang="en"/>
              <a:t>Technologies supplémentaires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7"/>
          <p:cNvSpPr txBox="1"/>
          <p:nvPr>
            <p:ph idx="5" type="body"/>
          </p:nvPr>
        </p:nvSpPr>
        <p:spPr>
          <a:xfrm>
            <a:off x="4765434" y="2842132"/>
            <a:ext cx="1988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Postman est une API platform pour la construction et l'utilisation d'API.</a:t>
            </a:r>
            <a:endParaRPr/>
          </a:p>
        </p:txBody>
      </p:sp>
      <p:sp>
        <p:nvSpPr>
          <p:cNvPr id="250" name="Google Shape;250;p7"/>
          <p:cNvSpPr txBox="1"/>
          <p:nvPr>
            <p:ph idx="6" type="body"/>
          </p:nvPr>
        </p:nvSpPr>
        <p:spPr>
          <a:xfrm>
            <a:off x="4765434" y="2495546"/>
            <a:ext cx="1988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postman</a:t>
            </a:r>
            <a:endParaRPr/>
          </a:p>
        </p:txBody>
      </p:sp>
      <p:sp>
        <p:nvSpPr>
          <p:cNvPr id="251" name="Google Shape;251;p7"/>
          <p:cNvSpPr txBox="1"/>
          <p:nvPr>
            <p:ph type="ctrTitle"/>
          </p:nvPr>
        </p:nvSpPr>
        <p:spPr>
          <a:xfrm>
            <a:off x="114600" y="423625"/>
            <a:ext cx="8914800" cy="11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Staatliches"/>
              <a:buNone/>
            </a:pPr>
            <a:r>
              <a:rPr lang="en" sz="4800"/>
              <a:t>Technologies supplémentaires</a:t>
            </a:r>
            <a:endParaRPr sz="4800"/>
          </a:p>
        </p:txBody>
      </p:sp>
      <p:pic>
        <p:nvPicPr>
          <p:cNvPr id="252" name="Google Shape;252;p7"/>
          <p:cNvPicPr preferRelativeResize="0"/>
          <p:nvPr/>
        </p:nvPicPr>
        <p:blipFill rotWithShape="1">
          <a:blip r:embed="rId3">
            <a:alphaModFix/>
          </a:blip>
          <a:srcRect b="10136" l="15548" r="4265" t="9735"/>
          <a:stretch/>
        </p:blipFill>
        <p:spPr>
          <a:xfrm>
            <a:off x="5414938" y="1691600"/>
            <a:ext cx="689398" cy="688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5250" y="1787249"/>
            <a:ext cx="812450" cy="4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0863" y="1691388"/>
            <a:ext cx="689374" cy="689374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7"/>
          <p:cNvSpPr txBox="1"/>
          <p:nvPr>
            <p:ph idx="5" type="body"/>
          </p:nvPr>
        </p:nvSpPr>
        <p:spPr>
          <a:xfrm>
            <a:off x="6889509" y="2837107"/>
            <a:ext cx="1988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Git est un logiciel libre et gratuit de gestion de versions décentralisé</a:t>
            </a:r>
            <a:endParaRPr/>
          </a:p>
        </p:txBody>
      </p:sp>
      <p:sp>
        <p:nvSpPr>
          <p:cNvPr id="256" name="Google Shape;256;p7"/>
          <p:cNvSpPr txBox="1"/>
          <p:nvPr>
            <p:ph idx="6" type="body"/>
          </p:nvPr>
        </p:nvSpPr>
        <p:spPr>
          <a:xfrm>
            <a:off x="6889509" y="2490521"/>
            <a:ext cx="1988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git</a:t>
            </a:r>
            <a:endParaRPr/>
          </a:p>
        </p:txBody>
      </p:sp>
      <p:sp>
        <p:nvSpPr>
          <p:cNvPr id="257" name="Google Shape;257;p7"/>
          <p:cNvSpPr txBox="1"/>
          <p:nvPr>
            <p:ph idx="5" type="body"/>
          </p:nvPr>
        </p:nvSpPr>
        <p:spPr>
          <a:xfrm>
            <a:off x="517283" y="2842132"/>
            <a:ext cx="1988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Framework open source permettant d’avoir accès à des classes CSS plus simplement dans l’HTML.</a:t>
            </a:r>
            <a:endParaRPr/>
          </a:p>
        </p:txBody>
      </p:sp>
      <p:sp>
        <p:nvSpPr>
          <p:cNvPr id="258" name="Google Shape;258;p7"/>
          <p:cNvSpPr txBox="1"/>
          <p:nvPr>
            <p:ph idx="6" type="body"/>
          </p:nvPr>
        </p:nvSpPr>
        <p:spPr>
          <a:xfrm>
            <a:off x="517283" y="2495546"/>
            <a:ext cx="1988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Tailwindcss</a:t>
            </a:r>
            <a:endParaRPr/>
          </a:p>
        </p:txBody>
      </p:sp>
      <p:sp>
        <p:nvSpPr>
          <p:cNvPr id="259" name="Google Shape;259;p7"/>
          <p:cNvSpPr txBox="1"/>
          <p:nvPr>
            <p:ph idx="5" type="body"/>
          </p:nvPr>
        </p:nvSpPr>
        <p:spPr>
          <a:xfrm>
            <a:off x="2641359" y="2837107"/>
            <a:ext cx="1988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Flowbite fournit un ensemble robuste de tokens de conception et de composants basés sur TailwindCSS.</a:t>
            </a:r>
            <a:endParaRPr/>
          </a:p>
        </p:txBody>
      </p:sp>
      <p:sp>
        <p:nvSpPr>
          <p:cNvPr id="260" name="Google Shape;260;p7"/>
          <p:cNvSpPr txBox="1"/>
          <p:nvPr>
            <p:ph idx="6" type="body"/>
          </p:nvPr>
        </p:nvSpPr>
        <p:spPr>
          <a:xfrm>
            <a:off x="2641359" y="2490521"/>
            <a:ext cx="1988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"/>
              <a:t>flowbite</a:t>
            </a:r>
            <a:endParaRPr/>
          </a:p>
        </p:txBody>
      </p:sp>
      <p:pic>
        <p:nvPicPr>
          <p:cNvPr id="261" name="Google Shape;261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39012" y="1691387"/>
            <a:ext cx="689375" cy="68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&#10;&#10;Descripción generada automáticamente" id="266" name="Google Shape;266;g2add34c362d_3_46"/>
          <p:cNvPicPr preferRelativeResize="0"/>
          <p:nvPr/>
        </p:nvPicPr>
        <p:blipFill rotWithShape="1">
          <a:blip r:embed="rId3">
            <a:alphaModFix/>
          </a:blip>
          <a:srcRect b="12348" l="6335" r="47316" t="11186"/>
          <a:stretch/>
        </p:blipFill>
        <p:spPr>
          <a:xfrm>
            <a:off x="7920953" y="2717322"/>
            <a:ext cx="1223045" cy="113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 con confianza baja" id="267" name="Google Shape;267;g2add34c362d_3_46"/>
          <p:cNvPicPr preferRelativeResize="0"/>
          <p:nvPr/>
        </p:nvPicPr>
        <p:blipFill rotWithShape="1">
          <a:blip r:embed="rId4">
            <a:alphaModFix/>
          </a:blip>
          <a:srcRect b="16962" l="25296" r="2755" t="16724"/>
          <a:stretch/>
        </p:blipFill>
        <p:spPr>
          <a:xfrm flipH="1" rot="10800000">
            <a:off x="-171449" y="-68581"/>
            <a:ext cx="3283603" cy="1702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268" name="Google Shape;268;g2add34c362d_3_46"/>
          <p:cNvPicPr preferRelativeResize="0"/>
          <p:nvPr/>
        </p:nvPicPr>
        <p:blipFill rotWithShape="1">
          <a:blip r:embed="rId5">
            <a:alphaModFix/>
          </a:blip>
          <a:srcRect b="27654" l="48800" r="2124" t="24067"/>
          <a:stretch/>
        </p:blipFill>
        <p:spPr>
          <a:xfrm flipH="1" rot="10800000">
            <a:off x="-156282" y="-215982"/>
            <a:ext cx="1832918" cy="10142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 dibujo de un animal&#10;&#10;Descripción generada automáticamente con confianza baja" id="269" name="Google Shape;269;g2add34c362d_3_46"/>
          <p:cNvPicPr preferRelativeResize="0"/>
          <p:nvPr/>
        </p:nvPicPr>
        <p:blipFill rotWithShape="1">
          <a:blip r:embed="rId6">
            <a:alphaModFix/>
          </a:blip>
          <a:srcRect b="21466" l="1080" r="62777" t="39959"/>
          <a:stretch/>
        </p:blipFill>
        <p:spPr>
          <a:xfrm>
            <a:off x="5980573" y="3324297"/>
            <a:ext cx="3163426" cy="18992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bujo de una persona&#10;&#10;Descripción generada automáticamente con confianza media" id="270" name="Google Shape;270;g2add34c362d_3_46"/>
          <p:cNvPicPr preferRelativeResize="0"/>
          <p:nvPr/>
        </p:nvPicPr>
        <p:blipFill rotWithShape="1">
          <a:blip r:embed="rId7">
            <a:alphaModFix/>
          </a:blip>
          <a:srcRect b="34413" l="0" r="53804" t="3624"/>
          <a:stretch/>
        </p:blipFill>
        <p:spPr>
          <a:xfrm>
            <a:off x="6752508" y="3284803"/>
            <a:ext cx="2463658" cy="1858696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g2add34c362d_3_46"/>
          <p:cNvSpPr txBox="1"/>
          <p:nvPr>
            <p:ph type="ctrTitle"/>
          </p:nvPr>
        </p:nvSpPr>
        <p:spPr>
          <a:xfrm>
            <a:off x="1400250" y="1741325"/>
            <a:ext cx="63435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Staatliches"/>
              <a:buNone/>
            </a:pPr>
            <a:r>
              <a:rPr b="1" lang="en"/>
              <a:t>DIFFICULTés améliorations</a:t>
            </a:r>
            <a:endParaRPr/>
          </a:p>
        </p:txBody>
      </p:sp>
      <p:sp>
        <p:nvSpPr>
          <p:cNvPr id="272" name="Google Shape;272;g2add34c362d_3_46"/>
          <p:cNvSpPr txBox="1"/>
          <p:nvPr>
            <p:ph idx="1" type="subTitle"/>
          </p:nvPr>
        </p:nvSpPr>
        <p:spPr>
          <a:xfrm>
            <a:off x="2010625" y="4095075"/>
            <a:ext cx="51228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"/>
              <a:t>Un projet enrichissant et en constante évolution</a:t>
            </a:r>
            <a:endParaRPr/>
          </a:p>
        </p:txBody>
      </p:sp>
      <p:sp>
        <p:nvSpPr>
          <p:cNvPr id="273" name="Google Shape;273;g2add34c362d_3_46"/>
          <p:cNvSpPr txBox="1"/>
          <p:nvPr>
            <p:ph idx="2" type="body"/>
          </p:nvPr>
        </p:nvSpPr>
        <p:spPr>
          <a:xfrm>
            <a:off x="3016973" y="916611"/>
            <a:ext cx="311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</a:pPr>
            <a:r>
              <a:rPr lang="en" sz="8800"/>
              <a:t>03</a:t>
            </a:r>
            <a:endParaRPr/>
          </a:p>
        </p:txBody>
      </p:sp>
      <p:pic>
        <p:nvPicPr>
          <p:cNvPr descr="Imagen que contiene Gráfico circular&#10;&#10;Descripción generada automáticamente" id="274" name="Google Shape;274;g2add34c362d_3_46"/>
          <p:cNvPicPr preferRelativeResize="0"/>
          <p:nvPr/>
        </p:nvPicPr>
        <p:blipFill rotWithShape="1">
          <a:blip r:embed="rId8">
            <a:alphaModFix/>
          </a:blip>
          <a:srcRect b="15919" l="7847" r="3883" t="14257"/>
          <a:stretch/>
        </p:blipFill>
        <p:spPr>
          <a:xfrm rot="-3630958">
            <a:off x="-789033" y="3688810"/>
            <a:ext cx="2477967" cy="11026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írculo&#10;&#10;Descripción generada automáticamente" id="275" name="Google Shape;275;g2add34c362d_3_46"/>
          <p:cNvPicPr preferRelativeResize="0"/>
          <p:nvPr/>
        </p:nvPicPr>
        <p:blipFill rotWithShape="1">
          <a:blip r:embed="rId9">
            <a:alphaModFix/>
          </a:blip>
          <a:srcRect b="6899" l="26301" r="24865" t="6535"/>
          <a:stretch/>
        </p:blipFill>
        <p:spPr>
          <a:xfrm>
            <a:off x="341488" y="1076751"/>
            <a:ext cx="801547" cy="7992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Forma&#10;&#10;Descripción generada automáticamente" id="276" name="Google Shape;276;g2add34c362d_3_46"/>
          <p:cNvPicPr preferRelativeResize="0"/>
          <p:nvPr/>
        </p:nvPicPr>
        <p:blipFill rotWithShape="1">
          <a:blip r:embed="rId10">
            <a:alphaModFix/>
          </a:blip>
          <a:srcRect b="6607" l="26802" r="22931" t="4582"/>
          <a:stretch/>
        </p:blipFill>
        <p:spPr>
          <a:xfrm>
            <a:off x="7382585" y="-1151886"/>
            <a:ext cx="2300035" cy="22857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o&#10;&#10;Descripción generada automáticamente" id="277" name="Google Shape;277;g2add34c362d_3_46"/>
          <p:cNvPicPr preferRelativeResize="0"/>
          <p:nvPr/>
        </p:nvPicPr>
        <p:blipFill rotWithShape="1">
          <a:blip r:embed="rId11">
            <a:alphaModFix/>
          </a:blip>
          <a:srcRect b="13921" l="2781" r="5735" t="14022"/>
          <a:stretch/>
        </p:blipFill>
        <p:spPr>
          <a:xfrm rot="-960813">
            <a:off x="-354108" y="4382203"/>
            <a:ext cx="1955288" cy="8663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uz, lámpara&#10;&#10;Descripción generada automáticamente" id="278" name="Google Shape;278;g2add34c362d_3_46"/>
          <p:cNvPicPr preferRelativeResize="0"/>
          <p:nvPr/>
        </p:nvPicPr>
        <p:blipFill rotWithShape="1">
          <a:blip r:embed="rId12">
            <a:alphaModFix/>
          </a:blip>
          <a:srcRect b="5603" l="24851" r="23332" t="6159"/>
          <a:stretch/>
        </p:blipFill>
        <p:spPr>
          <a:xfrm>
            <a:off x="980564" y="3614794"/>
            <a:ext cx="471504" cy="45162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2add34c362d_3_46"/>
          <p:cNvSpPr/>
          <p:nvPr/>
        </p:nvSpPr>
        <p:spPr>
          <a:xfrm>
            <a:off x="13407807" y="4655444"/>
            <a:ext cx="81000" cy="81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0" name="Google Shape;280;g2add34c362d_3_46"/>
          <p:cNvGrpSpPr/>
          <p:nvPr/>
        </p:nvGrpSpPr>
        <p:grpSpPr>
          <a:xfrm>
            <a:off x="479568" y="1325205"/>
            <a:ext cx="7725698" cy="3135780"/>
            <a:chOff x="353635" y="1274118"/>
            <a:chExt cx="7977796" cy="3238104"/>
          </a:xfrm>
        </p:grpSpPr>
        <p:sp>
          <p:nvSpPr>
            <p:cNvPr id="281" name="Google Shape;281;g2add34c362d_3_46"/>
            <p:cNvSpPr/>
            <p:nvPr/>
          </p:nvSpPr>
          <p:spPr>
            <a:xfrm>
              <a:off x="353635" y="2349689"/>
              <a:ext cx="85500" cy="85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g2add34c362d_3_46"/>
            <p:cNvSpPr/>
            <p:nvPr/>
          </p:nvSpPr>
          <p:spPr>
            <a:xfrm>
              <a:off x="1338442" y="2358303"/>
              <a:ext cx="81000" cy="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g2add34c362d_3_46"/>
            <p:cNvSpPr/>
            <p:nvPr/>
          </p:nvSpPr>
          <p:spPr>
            <a:xfrm>
              <a:off x="1498925" y="127411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g2add34c362d_3_46"/>
            <p:cNvSpPr/>
            <p:nvPr/>
          </p:nvSpPr>
          <p:spPr>
            <a:xfrm>
              <a:off x="1639948" y="2631744"/>
              <a:ext cx="85500" cy="85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g2add34c362d_3_46"/>
            <p:cNvSpPr/>
            <p:nvPr/>
          </p:nvSpPr>
          <p:spPr>
            <a:xfrm>
              <a:off x="7106255" y="1700791"/>
              <a:ext cx="81000" cy="81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g2add34c362d_3_46"/>
            <p:cNvSpPr/>
            <p:nvPr/>
          </p:nvSpPr>
          <p:spPr>
            <a:xfrm>
              <a:off x="7604339" y="3866477"/>
              <a:ext cx="152400" cy="15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g2add34c362d_3_46"/>
            <p:cNvSpPr/>
            <p:nvPr/>
          </p:nvSpPr>
          <p:spPr>
            <a:xfrm>
              <a:off x="7756739" y="2510730"/>
              <a:ext cx="85500" cy="85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g2add34c362d_3_46"/>
            <p:cNvSpPr/>
            <p:nvPr/>
          </p:nvSpPr>
          <p:spPr>
            <a:xfrm>
              <a:off x="8245931" y="1556293"/>
              <a:ext cx="85500" cy="85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g2add34c362d_3_46"/>
            <p:cNvSpPr/>
            <p:nvPr/>
          </p:nvSpPr>
          <p:spPr>
            <a:xfrm>
              <a:off x="1868805" y="4431222"/>
              <a:ext cx="81000" cy="81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tion Graphics App Pitch Deck by Slidesgo">
  <a:themeElements>
    <a:clrScheme name="Personalizado 10">
      <a:dk1>
        <a:srgbClr val="36174D"/>
      </a:dk1>
      <a:lt1>
        <a:srgbClr val="FFFFFF"/>
      </a:lt1>
      <a:dk2>
        <a:srgbClr val="63298F"/>
      </a:dk2>
      <a:lt2>
        <a:srgbClr val="998DDF"/>
      </a:lt2>
      <a:accent1>
        <a:srgbClr val="C6B8EB"/>
      </a:accent1>
      <a:accent2>
        <a:srgbClr val="F3BB30"/>
      </a:accent2>
      <a:accent3>
        <a:srgbClr val="BAD6F1"/>
      </a:accent3>
      <a:accent4>
        <a:srgbClr val="FF8BFF"/>
      </a:accent4>
      <a:accent5>
        <a:srgbClr val="FFFFFF"/>
      </a:accent5>
      <a:accent6>
        <a:srgbClr val="FFFFFF"/>
      </a:accent6>
      <a:hlink>
        <a:srgbClr val="36174D"/>
      </a:hlink>
      <a:folHlink>
        <a:srgbClr val="36174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2021-10-12T08:06:43Z</dcterms:created>
</cp:coreProperties>
</file>